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92" r:id="rId2"/>
    <p:sldId id="743" r:id="rId3"/>
    <p:sldId id="600" r:id="rId4"/>
    <p:sldId id="296" r:id="rId5"/>
    <p:sldId id="546" r:id="rId6"/>
    <p:sldId id="596" r:id="rId7"/>
    <p:sldId id="597" r:id="rId8"/>
    <p:sldId id="598" r:id="rId9"/>
    <p:sldId id="599" r:id="rId10"/>
    <p:sldId id="567" r:id="rId11"/>
    <p:sldId id="547" r:id="rId12"/>
    <p:sldId id="548" r:id="rId13"/>
    <p:sldId id="549" r:id="rId14"/>
    <p:sldId id="602" r:id="rId15"/>
    <p:sldId id="550" r:id="rId16"/>
    <p:sldId id="551" r:id="rId17"/>
    <p:sldId id="552" r:id="rId18"/>
    <p:sldId id="553" r:id="rId19"/>
    <p:sldId id="554" r:id="rId20"/>
    <p:sldId id="590" r:id="rId21"/>
    <p:sldId id="555" r:id="rId22"/>
    <p:sldId id="556" r:id="rId23"/>
    <p:sldId id="558" r:id="rId24"/>
    <p:sldId id="557" r:id="rId25"/>
    <p:sldId id="559" r:id="rId26"/>
    <p:sldId id="560" r:id="rId27"/>
    <p:sldId id="561" r:id="rId28"/>
    <p:sldId id="562" r:id="rId29"/>
    <p:sldId id="591" r:id="rId30"/>
    <p:sldId id="592" r:id="rId31"/>
    <p:sldId id="563" r:id="rId32"/>
    <p:sldId id="593" r:id="rId33"/>
    <p:sldId id="565" r:id="rId34"/>
    <p:sldId id="564" r:id="rId35"/>
    <p:sldId id="568" r:id="rId36"/>
    <p:sldId id="569" r:id="rId37"/>
    <p:sldId id="545" r:id="rId38"/>
    <p:sldId id="570" r:id="rId39"/>
    <p:sldId id="571" r:id="rId40"/>
    <p:sldId id="572" r:id="rId41"/>
    <p:sldId id="573" r:id="rId42"/>
    <p:sldId id="575" r:id="rId43"/>
    <p:sldId id="574" r:id="rId44"/>
    <p:sldId id="576" r:id="rId45"/>
    <p:sldId id="577" r:id="rId46"/>
    <p:sldId id="579" r:id="rId47"/>
    <p:sldId id="580" r:id="rId48"/>
    <p:sldId id="578" r:id="rId49"/>
    <p:sldId id="581" r:id="rId50"/>
    <p:sldId id="583" r:id="rId51"/>
    <p:sldId id="585" r:id="rId52"/>
    <p:sldId id="584" r:id="rId53"/>
    <p:sldId id="582" r:id="rId54"/>
    <p:sldId id="586" r:id="rId55"/>
    <p:sldId id="744" r:id="rId56"/>
    <p:sldId id="713" r:id="rId57"/>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4" autoAdjust="0"/>
    <p:restoredTop sz="94694"/>
  </p:normalViewPr>
  <p:slideViewPr>
    <p:cSldViewPr snapToGrid="0" snapToObjects="1">
      <p:cViewPr varScale="1">
        <p:scale>
          <a:sx n="78" d="100"/>
          <a:sy n="78" d="100"/>
        </p:scale>
        <p:origin x="869"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526B01FD-6C7A-4767-A808-3A2B5A0BA7F3}"/>
    <pc:docChg chg="undo custSel addSld delSld modSld">
      <pc:chgData name="ALEXANDRE" userId="734048d45b8f99b5" providerId="LiveId" clId="{526B01FD-6C7A-4767-A808-3A2B5A0BA7F3}" dt="2021-05-25T14:16:01.095" v="83"/>
      <pc:docMkLst>
        <pc:docMk/>
      </pc:docMkLst>
      <pc:sldChg chg="add">
        <pc:chgData name="ALEXANDRE" userId="734048d45b8f99b5" providerId="LiveId" clId="{526B01FD-6C7A-4767-A808-3A2B5A0BA7F3}" dt="2021-05-25T14:11:50.494" v="15"/>
        <pc:sldMkLst>
          <pc:docMk/>
          <pc:sldMk cId="2055757578" sldId="296"/>
        </pc:sldMkLst>
      </pc:sldChg>
      <pc:sldChg chg="del">
        <pc:chgData name="ALEXANDRE" userId="734048d45b8f99b5" providerId="LiveId" clId="{526B01FD-6C7A-4767-A808-3A2B5A0BA7F3}" dt="2021-05-25T14:10:52.731" v="8" actId="47"/>
        <pc:sldMkLst>
          <pc:docMk/>
          <pc:sldMk cId="0" sldId="416"/>
        </pc:sldMkLst>
      </pc:sldChg>
      <pc:sldChg chg="del">
        <pc:chgData name="ALEXANDRE" userId="734048d45b8f99b5" providerId="LiveId" clId="{526B01FD-6C7A-4767-A808-3A2B5A0BA7F3}" dt="2021-05-25T14:10:52.731" v="8" actId="47"/>
        <pc:sldMkLst>
          <pc:docMk/>
          <pc:sldMk cId="0" sldId="417"/>
        </pc:sldMkLst>
      </pc:sldChg>
      <pc:sldChg chg="del">
        <pc:chgData name="ALEXANDRE" userId="734048d45b8f99b5" providerId="LiveId" clId="{526B01FD-6C7A-4767-A808-3A2B5A0BA7F3}" dt="2021-05-25T14:10:52.731" v="8" actId="47"/>
        <pc:sldMkLst>
          <pc:docMk/>
          <pc:sldMk cId="0" sldId="418"/>
        </pc:sldMkLst>
      </pc:sldChg>
      <pc:sldChg chg="del">
        <pc:chgData name="ALEXANDRE" userId="734048d45b8f99b5" providerId="LiveId" clId="{526B01FD-6C7A-4767-A808-3A2B5A0BA7F3}" dt="2021-05-25T14:10:52.731" v="8" actId="47"/>
        <pc:sldMkLst>
          <pc:docMk/>
          <pc:sldMk cId="0" sldId="419"/>
        </pc:sldMkLst>
      </pc:sldChg>
      <pc:sldChg chg="del">
        <pc:chgData name="ALEXANDRE" userId="734048d45b8f99b5" providerId="LiveId" clId="{526B01FD-6C7A-4767-A808-3A2B5A0BA7F3}" dt="2021-05-25T14:10:52.731" v="8" actId="47"/>
        <pc:sldMkLst>
          <pc:docMk/>
          <pc:sldMk cId="0" sldId="421"/>
        </pc:sldMkLst>
      </pc:sldChg>
      <pc:sldChg chg="del">
        <pc:chgData name="ALEXANDRE" userId="734048d45b8f99b5" providerId="LiveId" clId="{526B01FD-6C7A-4767-A808-3A2B5A0BA7F3}" dt="2021-05-25T14:10:52.731" v="8" actId="47"/>
        <pc:sldMkLst>
          <pc:docMk/>
          <pc:sldMk cId="0" sldId="425"/>
        </pc:sldMkLst>
      </pc:sldChg>
      <pc:sldChg chg="del">
        <pc:chgData name="ALEXANDRE" userId="734048d45b8f99b5" providerId="LiveId" clId="{526B01FD-6C7A-4767-A808-3A2B5A0BA7F3}" dt="2021-05-25T14:10:52.731" v="8" actId="47"/>
        <pc:sldMkLst>
          <pc:docMk/>
          <pc:sldMk cId="0" sldId="426"/>
        </pc:sldMkLst>
      </pc:sldChg>
      <pc:sldChg chg="del">
        <pc:chgData name="ALEXANDRE" userId="734048d45b8f99b5" providerId="LiveId" clId="{526B01FD-6C7A-4767-A808-3A2B5A0BA7F3}" dt="2021-05-25T14:10:52.731" v="8" actId="47"/>
        <pc:sldMkLst>
          <pc:docMk/>
          <pc:sldMk cId="0" sldId="427"/>
        </pc:sldMkLst>
      </pc:sldChg>
      <pc:sldChg chg="del">
        <pc:chgData name="ALEXANDRE" userId="734048d45b8f99b5" providerId="LiveId" clId="{526B01FD-6C7A-4767-A808-3A2B5A0BA7F3}" dt="2021-05-25T14:10:52.731" v="8" actId="47"/>
        <pc:sldMkLst>
          <pc:docMk/>
          <pc:sldMk cId="0" sldId="431"/>
        </pc:sldMkLst>
      </pc:sldChg>
      <pc:sldChg chg="del">
        <pc:chgData name="ALEXANDRE" userId="734048d45b8f99b5" providerId="LiveId" clId="{526B01FD-6C7A-4767-A808-3A2B5A0BA7F3}" dt="2021-05-25T14:10:52.731" v="8" actId="47"/>
        <pc:sldMkLst>
          <pc:docMk/>
          <pc:sldMk cId="0" sldId="433"/>
        </pc:sldMkLst>
      </pc:sldChg>
      <pc:sldChg chg="del">
        <pc:chgData name="ALEXANDRE" userId="734048d45b8f99b5" providerId="LiveId" clId="{526B01FD-6C7A-4767-A808-3A2B5A0BA7F3}" dt="2021-05-25T14:10:52.731" v="8" actId="47"/>
        <pc:sldMkLst>
          <pc:docMk/>
          <pc:sldMk cId="0" sldId="435"/>
        </pc:sldMkLst>
      </pc:sldChg>
      <pc:sldChg chg="del">
        <pc:chgData name="ALEXANDRE" userId="734048d45b8f99b5" providerId="LiveId" clId="{526B01FD-6C7A-4767-A808-3A2B5A0BA7F3}" dt="2021-05-25T14:10:52.731" v="8" actId="47"/>
        <pc:sldMkLst>
          <pc:docMk/>
          <pc:sldMk cId="0" sldId="436"/>
        </pc:sldMkLst>
      </pc:sldChg>
      <pc:sldChg chg="del">
        <pc:chgData name="ALEXANDRE" userId="734048d45b8f99b5" providerId="LiveId" clId="{526B01FD-6C7A-4767-A808-3A2B5A0BA7F3}" dt="2021-05-25T14:10:52.731" v="8" actId="47"/>
        <pc:sldMkLst>
          <pc:docMk/>
          <pc:sldMk cId="0" sldId="437"/>
        </pc:sldMkLst>
      </pc:sldChg>
      <pc:sldChg chg="del">
        <pc:chgData name="ALEXANDRE" userId="734048d45b8f99b5" providerId="LiveId" clId="{526B01FD-6C7A-4767-A808-3A2B5A0BA7F3}" dt="2021-05-25T14:10:52.731" v="8" actId="47"/>
        <pc:sldMkLst>
          <pc:docMk/>
          <pc:sldMk cId="0" sldId="438"/>
        </pc:sldMkLst>
      </pc:sldChg>
      <pc:sldChg chg="del">
        <pc:chgData name="ALEXANDRE" userId="734048d45b8f99b5" providerId="LiveId" clId="{526B01FD-6C7A-4767-A808-3A2B5A0BA7F3}" dt="2021-05-25T14:10:52.731" v="8" actId="47"/>
        <pc:sldMkLst>
          <pc:docMk/>
          <pc:sldMk cId="0" sldId="444"/>
        </pc:sldMkLst>
      </pc:sldChg>
      <pc:sldChg chg="del">
        <pc:chgData name="ALEXANDRE" userId="734048d45b8f99b5" providerId="LiveId" clId="{526B01FD-6C7A-4767-A808-3A2B5A0BA7F3}" dt="2021-05-25T14:10:52.731" v="8" actId="47"/>
        <pc:sldMkLst>
          <pc:docMk/>
          <pc:sldMk cId="0" sldId="446"/>
        </pc:sldMkLst>
      </pc:sldChg>
      <pc:sldChg chg="del">
        <pc:chgData name="ALEXANDRE" userId="734048d45b8f99b5" providerId="LiveId" clId="{526B01FD-6C7A-4767-A808-3A2B5A0BA7F3}" dt="2021-05-25T14:10:52.731" v="8" actId="47"/>
        <pc:sldMkLst>
          <pc:docMk/>
          <pc:sldMk cId="0" sldId="447"/>
        </pc:sldMkLst>
      </pc:sldChg>
      <pc:sldChg chg="del">
        <pc:chgData name="ALEXANDRE" userId="734048d45b8f99b5" providerId="LiveId" clId="{526B01FD-6C7A-4767-A808-3A2B5A0BA7F3}" dt="2021-05-25T14:10:52.731" v="8" actId="47"/>
        <pc:sldMkLst>
          <pc:docMk/>
          <pc:sldMk cId="0" sldId="449"/>
        </pc:sldMkLst>
      </pc:sldChg>
      <pc:sldChg chg="del">
        <pc:chgData name="ALEXANDRE" userId="734048d45b8f99b5" providerId="LiveId" clId="{526B01FD-6C7A-4767-A808-3A2B5A0BA7F3}" dt="2021-05-25T14:10:52.731" v="8" actId="47"/>
        <pc:sldMkLst>
          <pc:docMk/>
          <pc:sldMk cId="0" sldId="451"/>
        </pc:sldMkLst>
      </pc:sldChg>
      <pc:sldChg chg="del">
        <pc:chgData name="ALEXANDRE" userId="734048d45b8f99b5" providerId="LiveId" clId="{526B01FD-6C7A-4767-A808-3A2B5A0BA7F3}" dt="2021-05-25T14:10:52.731" v="8" actId="47"/>
        <pc:sldMkLst>
          <pc:docMk/>
          <pc:sldMk cId="0" sldId="452"/>
        </pc:sldMkLst>
      </pc:sldChg>
      <pc:sldChg chg="del">
        <pc:chgData name="ALEXANDRE" userId="734048d45b8f99b5" providerId="LiveId" clId="{526B01FD-6C7A-4767-A808-3A2B5A0BA7F3}" dt="2021-05-25T14:10:52.731" v="8" actId="47"/>
        <pc:sldMkLst>
          <pc:docMk/>
          <pc:sldMk cId="0" sldId="453"/>
        </pc:sldMkLst>
      </pc:sldChg>
      <pc:sldChg chg="del">
        <pc:chgData name="ALEXANDRE" userId="734048d45b8f99b5" providerId="LiveId" clId="{526B01FD-6C7A-4767-A808-3A2B5A0BA7F3}" dt="2021-05-25T14:10:52.731" v="8" actId="47"/>
        <pc:sldMkLst>
          <pc:docMk/>
          <pc:sldMk cId="0" sldId="454"/>
        </pc:sldMkLst>
      </pc:sldChg>
      <pc:sldChg chg="del">
        <pc:chgData name="ALEXANDRE" userId="734048d45b8f99b5" providerId="LiveId" clId="{526B01FD-6C7A-4767-A808-3A2B5A0BA7F3}" dt="2021-05-25T14:10:52.731" v="8" actId="47"/>
        <pc:sldMkLst>
          <pc:docMk/>
          <pc:sldMk cId="0" sldId="455"/>
        </pc:sldMkLst>
      </pc:sldChg>
      <pc:sldChg chg="del">
        <pc:chgData name="ALEXANDRE" userId="734048d45b8f99b5" providerId="LiveId" clId="{526B01FD-6C7A-4767-A808-3A2B5A0BA7F3}" dt="2021-05-25T14:10:52.731" v="8" actId="47"/>
        <pc:sldMkLst>
          <pc:docMk/>
          <pc:sldMk cId="0" sldId="456"/>
        </pc:sldMkLst>
      </pc:sldChg>
      <pc:sldChg chg="add">
        <pc:chgData name="ALEXANDRE" userId="734048d45b8f99b5" providerId="LiveId" clId="{526B01FD-6C7A-4767-A808-3A2B5A0BA7F3}" dt="2021-05-25T14:11:50.494" v="15"/>
        <pc:sldMkLst>
          <pc:docMk/>
          <pc:sldMk cId="3463056316" sldId="545"/>
        </pc:sldMkLst>
      </pc:sldChg>
      <pc:sldChg chg="add">
        <pc:chgData name="ALEXANDRE" userId="734048d45b8f99b5" providerId="LiveId" clId="{526B01FD-6C7A-4767-A808-3A2B5A0BA7F3}" dt="2021-05-25T14:11:50.494" v="15"/>
        <pc:sldMkLst>
          <pc:docMk/>
          <pc:sldMk cId="3332775968" sldId="546"/>
        </pc:sldMkLst>
      </pc:sldChg>
      <pc:sldChg chg="add">
        <pc:chgData name="ALEXANDRE" userId="734048d45b8f99b5" providerId="LiveId" clId="{526B01FD-6C7A-4767-A808-3A2B5A0BA7F3}" dt="2021-05-25T14:11:50.494" v="15"/>
        <pc:sldMkLst>
          <pc:docMk/>
          <pc:sldMk cId="326823679" sldId="547"/>
        </pc:sldMkLst>
      </pc:sldChg>
      <pc:sldChg chg="add">
        <pc:chgData name="ALEXANDRE" userId="734048d45b8f99b5" providerId="LiveId" clId="{526B01FD-6C7A-4767-A808-3A2B5A0BA7F3}" dt="2021-05-25T14:11:50.494" v="15"/>
        <pc:sldMkLst>
          <pc:docMk/>
          <pc:sldMk cId="3294751410" sldId="548"/>
        </pc:sldMkLst>
      </pc:sldChg>
      <pc:sldChg chg="add">
        <pc:chgData name="ALEXANDRE" userId="734048d45b8f99b5" providerId="LiveId" clId="{526B01FD-6C7A-4767-A808-3A2B5A0BA7F3}" dt="2021-05-25T14:11:50.494" v="15"/>
        <pc:sldMkLst>
          <pc:docMk/>
          <pc:sldMk cId="1555991479" sldId="549"/>
        </pc:sldMkLst>
      </pc:sldChg>
      <pc:sldChg chg="add">
        <pc:chgData name="ALEXANDRE" userId="734048d45b8f99b5" providerId="LiveId" clId="{526B01FD-6C7A-4767-A808-3A2B5A0BA7F3}" dt="2021-05-25T14:11:50.494" v="15"/>
        <pc:sldMkLst>
          <pc:docMk/>
          <pc:sldMk cId="4209490477" sldId="550"/>
        </pc:sldMkLst>
      </pc:sldChg>
      <pc:sldChg chg="add">
        <pc:chgData name="ALEXANDRE" userId="734048d45b8f99b5" providerId="LiveId" clId="{526B01FD-6C7A-4767-A808-3A2B5A0BA7F3}" dt="2021-05-25T14:11:50.494" v="15"/>
        <pc:sldMkLst>
          <pc:docMk/>
          <pc:sldMk cId="457819830" sldId="551"/>
        </pc:sldMkLst>
      </pc:sldChg>
      <pc:sldChg chg="add">
        <pc:chgData name="ALEXANDRE" userId="734048d45b8f99b5" providerId="LiveId" clId="{526B01FD-6C7A-4767-A808-3A2B5A0BA7F3}" dt="2021-05-25T14:11:50.494" v="15"/>
        <pc:sldMkLst>
          <pc:docMk/>
          <pc:sldMk cId="3800748208" sldId="552"/>
        </pc:sldMkLst>
      </pc:sldChg>
      <pc:sldChg chg="add">
        <pc:chgData name="ALEXANDRE" userId="734048d45b8f99b5" providerId="LiveId" clId="{526B01FD-6C7A-4767-A808-3A2B5A0BA7F3}" dt="2021-05-25T14:11:50.494" v="15"/>
        <pc:sldMkLst>
          <pc:docMk/>
          <pc:sldMk cId="2883524319" sldId="553"/>
        </pc:sldMkLst>
      </pc:sldChg>
      <pc:sldChg chg="modSp add mod">
        <pc:chgData name="ALEXANDRE" userId="734048d45b8f99b5" providerId="LiveId" clId="{526B01FD-6C7A-4767-A808-3A2B5A0BA7F3}" dt="2021-05-25T14:14:15.537" v="70" actId="6549"/>
        <pc:sldMkLst>
          <pc:docMk/>
          <pc:sldMk cId="1336020119" sldId="554"/>
        </pc:sldMkLst>
        <pc:spChg chg="mod">
          <ac:chgData name="ALEXANDRE" userId="734048d45b8f99b5" providerId="LiveId" clId="{526B01FD-6C7A-4767-A808-3A2B5A0BA7F3}" dt="2021-05-25T14:14:14.233" v="69" actId="1076"/>
          <ac:spMkLst>
            <pc:docMk/>
            <pc:sldMk cId="1336020119" sldId="554"/>
            <ac:spMk id="3" creationId="{895503E1-44EE-C948-934F-CA25BE9B49F9}"/>
          </ac:spMkLst>
        </pc:spChg>
        <pc:spChg chg="mod">
          <ac:chgData name="ALEXANDRE" userId="734048d45b8f99b5" providerId="LiveId" clId="{526B01FD-6C7A-4767-A808-3A2B5A0BA7F3}" dt="2021-05-25T14:14:15.537" v="70" actId="6549"/>
          <ac:spMkLst>
            <pc:docMk/>
            <pc:sldMk cId="1336020119" sldId="554"/>
            <ac:spMk id="5" creationId="{59F0C4E5-C7C3-E749-9315-820C3CB98DC6}"/>
          </ac:spMkLst>
        </pc:spChg>
      </pc:sldChg>
      <pc:sldChg chg="add">
        <pc:chgData name="ALEXANDRE" userId="734048d45b8f99b5" providerId="LiveId" clId="{526B01FD-6C7A-4767-A808-3A2B5A0BA7F3}" dt="2021-05-25T14:11:50.494" v="15"/>
        <pc:sldMkLst>
          <pc:docMk/>
          <pc:sldMk cId="321588537" sldId="555"/>
        </pc:sldMkLst>
      </pc:sldChg>
      <pc:sldChg chg="add">
        <pc:chgData name="ALEXANDRE" userId="734048d45b8f99b5" providerId="LiveId" clId="{526B01FD-6C7A-4767-A808-3A2B5A0BA7F3}" dt="2021-05-25T14:11:50.494" v="15"/>
        <pc:sldMkLst>
          <pc:docMk/>
          <pc:sldMk cId="2894016887" sldId="556"/>
        </pc:sldMkLst>
      </pc:sldChg>
      <pc:sldChg chg="add">
        <pc:chgData name="ALEXANDRE" userId="734048d45b8f99b5" providerId="LiveId" clId="{526B01FD-6C7A-4767-A808-3A2B5A0BA7F3}" dt="2021-05-25T14:11:50.494" v="15"/>
        <pc:sldMkLst>
          <pc:docMk/>
          <pc:sldMk cId="51669455" sldId="557"/>
        </pc:sldMkLst>
      </pc:sldChg>
      <pc:sldChg chg="add">
        <pc:chgData name="ALEXANDRE" userId="734048d45b8f99b5" providerId="LiveId" clId="{526B01FD-6C7A-4767-A808-3A2B5A0BA7F3}" dt="2021-05-25T14:11:50.494" v="15"/>
        <pc:sldMkLst>
          <pc:docMk/>
          <pc:sldMk cId="3958220967" sldId="558"/>
        </pc:sldMkLst>
      </pc:sldChg>
      <pc:sldChg chg="add">
        <pc:chgData name="ALEXANDRE" userId="734048d45b8f99b5" providerId="LiveId" clId="{526B01FD-6C7A-4767-A808-3A2B5A0BA7F3}" dt="2021-05-25T14:11:50.494" v="15"/>
        <pc:sldMkLst>
          <pc:docMk/>
          <pc:sldMk cId="3848656978" sldId="559"/>
        </pc:sldMkLst>
      </pc:sldChg>
      <pc:sldChg chg="add">
        <pc:chgData name="ALEXANDRE" userId="734048d45b8f99b5" providerId="LiveId" clId="{526B01FD-6C7A-4767-A808-3A2B5A0BA7F3}" dt="2021-05-25T14:11:50.494" v="15"/>
        <pc:sldMkLst>
          <pc:docMk/>
          <pc:sldMk cId="3775805321" sldId="560"/>
        </pc:sldMkLst>
      </pc:sldChg>
      <pc:sldChg chg="add">
        <pc:chgData name="ALEXANDRE" userId="734048d45b8f99b5" providerId="LiveId" clId="{526B01FD-6C7A-4767-A808-3A2B5A0BA7F3}" dt="2021-05-25T14:11:50.494" v="15"/>
        <pc:sldMkLst>
          <pc:docMk/>
          <pc:sldMk cId="1759970471" sldId="561"/>
        </pc:sldMkLst>
      </pc:sldChg>
      <pc:sldChg chg="add">
        <pc:chgData name="ALEXANDRE" userId="734048d45b8f99b5" providerId="LiveId" clId="{526B01FD-6C7A-4767-A808-3A2B5A0BA7F3}" dt="2021-05-25T14:11:50.494" v="15"/>
        <pc:sldMkLst>
          <pc:docMk/>
          <pc:sldMk cId="1193984336" sldId="562"/>
        </pc:sldMkLst>
      </pc:sldChg>
      <pc:sldChg chg="add setBg">
        <pc:chgData name="ALEXANDRE" userId="734048d45b8f99b5" providerId="LiveId" clId="{526B01FD-6C7A-4767-A808-3A2B5A0BA7F3}" dt="2021-05-25T14:11:50.494" v="15"/>
        <pc:sldMkLst>
          <pc:docMk/>
          <pc:sldMk cId="1804547362" sldId="563"/>
        </pc:sldMkLst>
      </pc:sldChg>
      <pc:sldChg chg="add">
        <pc:chgData name="ALEXANDRE" userId="734048d45b8f99b5" providerId="LiveId" clId="{526B01FD-6C7A-4767-A808-3A2B5A0BA7F3}" dt="2021-05-25T14:11:50.494" v="15"/>
        <pc:sldMkLst>
          <pc:docMk/>
          <pc:sldMk cId="4234939779" sldId="564"/>
        </pc:sldMkLst>
      </pc:sldChg>
      <pc:sldChg chg="add">
        <pc:chgData name="ALEXANDRE" userId="734048d45b8f99b5" providerId="LiveId" clId="{526B01FD-6C7A-4767-A808-3A2B5A0BA7F3}" dt="2021-05-25T14:11:50.494" v="15"/>
        <pc:sldMkLst>
          <pc:docMk/>
          <pc:sldMk cId="1373979562" sldId="565"/>
        </pc:sldMkLst>
      </pc:sldChg>
      <pc:sldChg chg="delSp modSp add mod setBg delDesignElem">
        <pc:chgData name="ALEXANDRE" userId="734048d45b8f99b5" providerId="LiveId" clId="{526B01FD-6C7A-4767-A808-3A2B5A0BA7F3}" dt="2021-05-25T14:12:56.808" v="32"/>
        <pc:sldMkLst>
          <pc:docMk/>
          <pc:sldMk cId="2279399948" sldId="567"/>
        </pc:sldMkLst>
        <pc:spChg chg="mod ord">
          <ac:chgData name="ALEXANDRE" userId="734048d45b8f99b5" providerId="LiveId" clId="{526B01FD-6C7A-4767-A808-3A2B5A0BA7F3}" dt="2021-05-25T14:12:56.808" v="32"/>
          <ac:spMkLst>
            <pc:docMk/>
            <pc:sldMk cId="2279399948" sldId="567"/>
            <ac:spMk id="4" creationId="{E8DF2DCA-4EF6-714D-BC12-3C5A251DC0EF}"/>
          </ac:spMkLst>
        </pc:spChg>
        <pc:spChg chg="del">
          <ac:chgData name="ALEXANDRE" userId="734048d45b8f99b5" providerId="LiveId" clId="{526B01FD-6C7A-4767-A808-3A2B5A0BA7F3}" dt="2021-05-25T14:11:50.494" v="15"/>
          <ac:spMkLst>
            <pc:docMk/>
            <pc:sldMk cId="2279399948" sldId="567"/>
            <ac:spMk id="71" creationId="{71B2258F-86CA-4D4D-8270-BC05FCDEBFB3}"/>
          </ac:spMkLst>
        </pc:spChg>
        <pc:picChg chg="mod">
          <ac:chgData name="ALEXANDRE" userId="734048d45b8f99b5" providerId="LiveId" clId="{526B01FD-6C7A-4767-A808-3A2B5A0BA7F3}" dt="2021-05-25T14:12:49.602" v="30"/>
          <ac:picMkLst>
            <pc:docMk/>
            <pc:sldMk cId="2279399948" sldId="567"/>
            <ac:picMk id="1026" creationId="{5E0940DD-1803-744E-91DF-1B8228BD7E2B}"/>
          </ac:picMkLst>
        </pc:picChg>
      </pc:sldChg>
      <pc:sldChg chg="delSp modSp add setBg delDesignElem">
        <pc:chgData name="ALEXANDRE" userId="734048d45b8f99b5" providerId="LiveId" clId="{526B01FD-6C7A-4767-A808-3A2B5A0BA7F3}" dt="2021-05-25T14:14:52.773" v="74"/>
        <pc:sldMkLst>
          <pc:docMk/>
          <pc:sldMk cId="1876644046" sldId="568"/>
        </pc:sldMkLst>
        <pc:spChg chg="mod">
          <ac:chgData name="ALEXANDRE" userId="734048d45b8f99b5" providerId="LiveId" clId="{526B01FD-6C7A-4767-A808-3A2B5A0BA7F3}" dt="2021-05-25T14:14:43.622" v="72"/>
          <ac:spMkLst>
            <pc:docMk/>
            <pc:sldMk cId="1876644046" sldId="568"/>
            <ac:spMk id="4" creationId="{6B1FE21E-9DBB-074C-84B4-7B8F53B09D15}"/>
          </ac:spMkLst>
        </pc:spChg>
        <pc:spChg chg="del">
          <ac:chgData name="ALEXANDRE" userId="734048d45b8f99b5" providerId="LiveId" clId="{526B01FD-6C7A-4767-A808-3A2B5A0BA7F3}" dt="2021-05-25T14:11:50.494" v="15"/>
          <ac:spMkLst>
            <pc:docMk/>
            <pc:sldMk cId="1876644046" sldId="568"/>
            <ac:spMk id="71" creationId="{71B2258F-86CA-4D4D-8270-BC05FCDEBFB3}"/>
          </ac:spMkLst>
        </pc:spChg>
        <pc:picChg chg="mod">
          <ac:chgData name="ALEXANDRE" userId="734048d45b8f99b5" providerId="LiveId" clId="{526B01FD-6C7A-4767-A808-3A2B5A0BA7F3}" dt="2021-05-25T14:14:52.773" v="74"/>
          <ac:picMkLst>
            <pc:docMk/>
            <pc:sldMk cId="1876644046" sldId="568"/>
            <ac:picMk id="2050" creationId="{37650F3D-FBF6-A84A-B9BB-0E04530423D9}"/>
          </ac:picMkLst>
        </pc:picChg>
      </pc:sldChg>
      <pc:sldChg chg="add">
        <pc:chgData name="ALEXANDRE" userId="734048d45b8f99b5" providerId="LiveId" clId="{526B01FD-6C7A-4767-A808-3A2B5A0BA7F3}" dt="2021-05-25T14:11:50.494" v="15"/>
        <pc:sldMkLst>
          <pc:docMk/>
          <pc:sldMk cId="3133524901" sldId="569"/>
        </pc:sldMkLst>
      </pc:sldChg>
      <pc:sldChg chg="delSp add setBg delDesignElem">
        <pc:chgData name="ALEXANDRE" userId="734048d45b8f99b5" providerId="LiveId" clId="{526B01FD-6C7A-4767-A808-3A2B5A0BA7F3}" dt="2021-05-25T14:11:50.494" v="15"/>
        <pc:sldMkLst>
          <pc:docMk/>
          <pc:sldMk cId="2432069448" sldId="570"/>
        </pc:sldMkLst>
        <pc:spChg chg="del">
          <ac:chgData name="ALEXANDRE" userId="734048d45b8f99b5" providerId="LiveId" clId="{526B01FD-6C7A-4767-A808-3A2B5A0BA7F3}" dt="2021-05-25T14:11:50.494" v="15"/>
          <ac:spMkLst>
            <pc:docMk/>
            <pc:sldMk cId="2432069448" sldId="570"/>
            <ac:spMk id="9" creationId="{6D19922F-AD68-4E94-85E8-0AA44A1B1AFC}"/>
          </ac:spMkLst>
        </pc:spChg>
      </pc:sldChg>
      <pc:sldChg chg="add">
        <pc:chgData name="ALEXANDRE" userId="734048d45b8f99b5" providerId="LiveId" clId="{526B01FD-6C7A-4767-A808-3A2B5A0BA7F3}" dt="2021-05-25T14:11:50.494" v="15"/>
        <pc:sldMkLst>
          <pc:docMk/>
          <pc:sldMk cId="2451703877" sldId="571"/>
        </pc:sldMkLst>
      </pc:sldChg>
      <pc:sldChg chg="add">
        <pc:chgData name="ALEXANDRE" userId="734048d45b8f99b5" providerId="LiveId" clId="{526B01FD-6C7A-4767-A808-3A2B5A0BA7F3}" dt="2021-05-25T14:11:50.494" v="15"/>
        <pc:sldMkLst>
          <pc:docMk/>
          <pc:sldMk cId="3994785097" sldId="572"/>
        </pc:sldMkLst>
      </pc:sldChg>
      <pc:sldChg chg="add">
        <pc:chgData name="ALEXANDRE" userId="734048d45b8f99b5" providerId="LiveId" clId="{526B01FD-6C7A-4767-A808-3A2B5A0BA7F3}" dt="2021-05-25T14:11:50.494" v="15"/>
        <pc:sldMkLst>
          <pc:docMk/>
          <pc:sldMk cId="229077456" sldId="573"/>
        </pc:sldMkLst>
      </pc:sldChg>
      <pc:sldChg chg="add">
        <pc:chgData name="ALEXANDRE" userId="734048d45b8f99b5" providerId="LiveId" clId="{526B01FD-6C7A-4767-A808-3A2B5A0BA7F3}" dt="2021-05-25T14:11:50.494" v="15"/>
        <pc:sldMkLst>
          <pc:docMk/>
          <pc:sldMk cId="2042172209" sldId="574"/>
        </pc:sldMkLst>
      </pc:sldChg>
      <pc:sldChg chg="add">
        <pc:chgData name="ALEXANDRE" userId="734048d45b8f99b5" providerId="LiveId" clId="{526B01FD-6C7A-4767-A808-3A2B5A0BA7F3}" dt="2021-05-25T14:11:50.494" v="15"/>
        <pc:sldMkLst>
          <pc:docMk/>
          <pc:sldMk cId="1265808464" sldId="575"/>
        </pc:sldMkLst>
      </pc:sldChg>
      <pc:sldChg chg="add">
        <pc:chgData name="ALEXANDRE" userId="734048d45b8f99b5" providerId="LiveId" clId="{526B01FD-6C7A-4767-A808-3A2B5A0BA7F3}" dt="2021-05-25T14:11:50.494" v="15"/>
        <pc:sldMkLst>
          <pc:docMk/>
          <pc:sldMk cId="511663408" sldId="576"/>
        </pc:sldMkLst>
      </pc:sldChg>
      <pc:sldChg chg="add">
        <pc:chgData name="ALEXANDRE" userId="734048d45b8f99b5" providerId="LiveId" clId="{526B01FD-6C7A-4767-A808-3A2B5A0BA7F3}" dt="2021-05-25T14:11:50.494" v="15"/>
        <pc:sldMkLst>
          <pc:docMk/>
          <pc:sldMk cId="3360388869" sldId="577"/>
        </pc:sldMkLst>
      </pc:sldChg>
      <pc:sldChg chg="add">
        <pc:chgData name="ALEXANDRE" userId="734048d45b8f99b5" providerId="LiveId" clId="{526B01FD-6C7A-4767-A808-3A2B5A0BA7F3}" dt="2021-05-25T14:11:50.494" v="15"/>
        <pc:sldMkLst>
          <pc:docMk/>
          <pc:sldMk cId="2631772216" sldId="578"/>
        </pc:sldMkLst>
      </pc:sldChg>
      <pc:sldChg chg="modSp add mod setBg">
        <pc:chgData name="ALEXANDRE" userId="734048d45b8f99b5" providerId="LiveId" clId="{526B01FD-6C7A-4767-A808-3A2B5A0BA7F3}" dt="2021-05-25T14:15:35.881" v="82"/>
        <pc:sldMkLst>
          <pc:docMk/>
          <pc:sldMk cId="3499402952" sldId="579"/>
        </pc:sldMkLst>
        <pc:spChg chg="mod">
          <ac:chgData name="ALEXANDRE" userId="734048d45b8f99b5" providerId="LiveId" clId="{526B01FD-6C7A-4767-A808-3A2B5A0BA7F3}" dt="2021-05-25T14:15:29.473" v="81"/>
          <ac:spMkLst>
            <pc:docMk/>
            <pc:sldMk cId="3499402952" sldId="579"/>
            <ac:spMk id="4" creationId="{EE8477BA-7E53-A740-B48E-088BA696A368}"/>
          </ac:spMkLst>
        </pc:spChg>
        <pc:picChg chg="mod">
          <ac:chgData name="ALEXANDRE" userId="734048d45b8f99b5" providerId="LiveId" clId="{526B01FD-6C7A-4767-A808-3A2B5A0BA7F3}" dt="2021-05-25T14:15:35.881" v="82"/>
          <ac:picMkLst>
            <pc:docMk/>
            <pc:sldMk cId="3499402952" sldId="579"/>
            <ac:picMk id="9218" creationId="{2B434B8F-83E1-FD44-984C-EB014BEBC2E8}"/>
          </ac:picMkLst>
        </pc:picChg>
      </pc:sldChg>
      <pc:sldChg chg="add">
        <pc:chgData name="ALEXANDRE" userId="734048d45b8f99b5" providerId="LiveId" clId="{526B01FD-6C7A-4767-A808-3A2B5A0BA7F3}" dt="2021-05-25T14:11:50.494" v="15"/>
        <pc:sldMkLst>
          <pc:docMk/>
          <pc:sldMk cId="3719121496" sldId="580"/>
        </pc:sldMkLst>
      </pc:sldChg>
      <pc:sldChg chg="add">
        <pc:chgData name="ALEXANDRE" userId="734048d45b8f99b5" providerId="LiveId" clId="{526B01FD-6C7A-4767-A808-3A2B5A0BA7F3}" dt="2021-05-25T14:11:50.494" v="15"/>
        <pc:sldMkLst>
          <pc:docMk/>
          <pc:sldMk cId="3866755418" sldId="581"/>
        </pc:sldMkLst>
      </pc:sldChg>
      <pc:sldChg chg="add">
        <pc:chgData name="ALEXANDRE" userId="734048d45b8f99b5" providerId="LiveId" clId="{526B01FD-6C7A-4767-A808-3A2B5A0BA7F3}" dt="2021-05-25T14:11:50.494" v="15"/>
        <pc:sldMkLst>
          <pc:docMk/>
          <pc:sldMk cId="2024584890" sldId="582"/>
        </pc:sldMkLst>
      </pc:sldChg>
      <pc:sldChg chg="add">
        <pc:chgData name="ALEXANDRE" userId="734048d45b8f99b5" providerId="LiveId" clId="{526B01FD-6C7A-4767-A808-3A2B5A0BA7F3}" dt="2021-05-25T14:11:50.494" v="15"/>
        <pc:sldMkLst>
          <pc:docMk/>
          <pc:sldMk cId="2615260541" sldId="583"/>
        </pc:sldMkLst>
      </pc:sldChg>
      <pc:sldChg chg="add">
        <pc:chgData name="ALEXANDRE" userId="734048d45b8f99b5" providerId="LiveId" clId="{526B01FD-6C7A-4767-A808-3A2B5A0BA7F3}" dt="2021-05-25T14:11:50.494" v="15"/>
        <pc:sldMkLst>
          <pc:docMk/>
          <pc:sldMk cId="1151126361" sldId="584"/>
        </pc:sldMkLst>
      </pc:sldChg>
      <pc:sldChg chg="add">
        <pc:chgData name="ALEXANDRE" userId="734048d45b8f99b5" providerId="LiveId" clId="{526B01FD-6C7A-4767-A808-3A2B5A0BA7F3}" dt="2021-05-25T14:11:50.494" v="15"/>
        <pc:sldMkLst>
          <pc:docMk/>
          <pc:sldMk cId="3575414206" sldId="585"/>
        </pc:sldMkLst>
      </pc:sldChg>
      <pc:sldChg chg="add">
        <pc:chgData name="ALEXANDRE" userId="734048d45b8f99b5" providerId="LiveId" clId="{526B01FD-6C7A-4767-A808-3A2B5A0BA7F3}" dt="2021-05-25T14:11:50.494" v="15"/>
        <pc:sldMkLst>
          <pc:docMk/>
          <pc:sldMk cId="2035871949" sldId="586"/>
        </pc:sldMkLst>
      </pc:sldChg>
      <pc:sldChg chg="add">
        <pc:chgData name="ALEXANDRE" userId="734048d45b8f99b5" providerId="LiveId" clId="{526B01FD-6C7A-4767-A808-3A2B5A0BA7F3}" dt="2021-05-25T14:11:50.494" v="15"/>
        <pc:sldMkLst>
          <pc:docMk/>
          <pc:sldMk cId="3706314721" sldId="590"/>
        </pc:sldMkLst>
      </pc:sldChg>
      <pc:sldChg chg="delSp add setBg delDesignElem">
        <pc:chgData name="ALEXANDRE" userId="734048d45b8f99b5" providerId="LiveId" clId="{526B01FD-6C7A-4767-A808-3A2B5A0BA7F3}" dt="2021-05-25T14:11:50.494" v="15"/>
        <pc:sldMkLst>
          <pc:docMk/>
          <pc:sldMk cId="3753714901" sldId="591"/>
        </pc:sldMkLst>
        <pc:cxnChg chg="del">
          <ac:chgData name="ALEXANDRE" userId="734048d45b8f99b5" providerId="LiveId" clId="{526B01FD-6C7A-4767-A808-3A2B5A0BA7F3}" dt="2021-05-25T14:11:50.494" v="15"/>
          <ac:cxnSpMkLst>
            <pc:docMk/>
            <pc:sldMk cId="3753714901" sldId="591"/>
            <ac:cxnSpMk id="71" creationId="{A7F400EE-A8A5-48AF-B4D6-291B52C6F0B0}"/>
          </ac:cxnSpMkLst>
        </pc:cxnChg>
      </pc:sldChg>
      <pc:sldChg chg="add setBg">
        <pc:chgData name="ALEXANDRE" userId="734048d45b8f99b5" providerId="LiveId" clId="{526B01FD-6C7A-4767-A808-3A2B5A0BA7F3}" dt="2021-05-25T14:11:50.494" v="15"/>
        <pc:sldMkLst>
          <pc:docMk/>
          <pc:sldMk cId="4130549183" sldId="592"/>
        </pc:sldMkLst>
      </pc:sldChg>
      <pc:sldChg chg="add">
        <pc:chgData name="ALEXANDRE" userId="734048d45b8f99b5" providerId="LiveId" clId="{526B01FD-6C7A-4767-A808-3A2B5A0BA7F3}" dt="2021-05-25T14:11:50.494" v="15"/>
        <pc:sldMkLst>
          <pc:docMk/>
          <pc:sldMk cId="2216405028" sldId="593"/>
        </pc:sldMkLst>
      </pc:sldChg>
      <pc:sldChg chg="add">
        <pc:chgData name="ALEXANDRE" userId="734048d45b8f99b5" providerId="LiveId" clId="{526B01FD-6C7A-4767-A808-3A2B5A0BA7F3}" dt="2021-05-25T14:11:50.494" v="15"/>
        <pc:sldMkLst>
          <pc:docMk/>
          <pc:sldMk cId="2789332457" sldId="596"/>
        </pc:sldMkLst>
      </pc:sldChg>
      <pc:sldChg chg="add">
        <pc:chgData name="ALEXANDRE" userId="734048d45b8f99b5" providerId="LiveId" clId="{526B01FD-6C7A-4767-A808-3A2B5A0BA7F3}" dt="2021-05-25T14:11:50.494" v="15"/>
        <pc:sldMkLst>
          <pc:docMk/>
          <pc:sldMk cId="4105764755" sldId="597"/>
        </pc:sldMkLst>
      </pc:sldChg>
      <pc:sldChg chg="add">
        <pc:chgData name="ALEXANDRE" userId="734048d45b8f99b5" providerId="LiveId" clId="{526B01FD-6C7A-4767-A808-3A2B5A0BA7F3}" dt="2021-05-25T14:11:50.494" v="15"/>
        <pc:sldMkLst>
          <pc:docMk/>
          <pc:sldMk cId="2616547546" sldId="598"/>
        </pc:sldMkLst>
      </pc:sldChg>
      <pc:sldChg chg="add">
        <pc:chgData name="ALEXANDRE" userId="734048d45b8f99b5" providerId="LiveId" clId="{526B01FD-6C7A-4767-A808-3A2B5A0BA7F3}" dt="2021-05-25T14:11:50.494" v="15"/>
        <pc:sldMkLst>
          <pc:docMk/>
          <pc:sldMk cId="103998724" sldId="599"/>
        </pc:sldMkLst>
      </pc:sldChg>
      <pc:sldChg chg="delSp modSp add mod setBg delDesignElem">
        <pc:chgData name="ALEXANDRE" userId="734048d45b8f99b5" providerId="LiveId" clId="{526B01FD-6C7A-4767-A808-3A2B5A0BA7F3}" dt="2021-05-25T14:12:07.379" v="29"/>
        <pc:sldMkLst>
          <pc:docMk/>
          <pc:sldMk cId="797394861" sldId="600"/>
        </pc:sldMkLst>
        <pc:spChg chg="mod">
          <ac:chgData name="ALEXANDRE" userId="734048d45b8f99b5" providerId="LiveId" clId="{526B01FD-6C7A-4767-A808-3A2B5A0BA7F3}" dt="2021-05-25T14:12:07.379" v="29"/>
          <ac:spMkLst>
            <pc:docMk/>
            <pc:sldMk cId="797394861" sldId="600"/>
            <ac:spMk id="4" creationId="{071F9445-3D6F-437D-ADBA-39B113243E20}"/>
          </ac:spMkLst>
        </pc:spChg>
        <pc:spChg chg="del">
          <ac:chgData name="ALEXANDRE" userId="734048d45b8f99b5" providerId="LiveId" clId="{526B01FD-6C7A-4767-A808-3A2B5A0BA7F3}" dt="2021-05-25T14:11:50.494" v="15"/>
          <ac:spMkLst>
            <pc:docMk/>
            <pc:sldMk cId="797394861" sldId="600"/>
            <ac:spMk id="135" creationId="{37C89E4B-3C9F-44B9-8B86-D9E3D112D8EC}"/>
          </ac:spMkLst>
        </pc:spChg>
        <pc:cxnChg chg="del">
          <ac:chgData name="ALEXANDRE" userId="734048d45b8f99b5" providerId="LiveId" clId="{526B01FD-6C7A-4767-A808-3A2B5A0BA7F3}" dt="2021-05-25T14:11:50.494" v="15"/>
          <ac:cxnSpMkLst>
            <pc:docMk/>
            <pc:sldMk cId="797394861" sldId="600"/>
            <ac:cxnSpMk id="137" creationId="{AA2EAA10-076F-46BD-8F0F-B9A2FB77A85C}"/>
          </ac:cxnSpMkLst>
        </pc:cxnChg>
        <pc:cxnChg chg="del">
          <ac:chgData name="ALEXANDRE" userId="734048d45b8f99b5" providerId="LiveId" clId="{526B01FD-6C7A-4767-A808-3A2B5A0BA7F3}" dt="2021-05-25T14:11:50.494" v="15"/>
          <ac:cxnSpMkLst>
            <pc:docMk/>
            <pc:sldMk cId="797394861" sldId="600"/>
            <ac:cxnSpMk id="139" creationId="{D891E407-403B-4764-86C9-33A56D3BCAA3}"/>
          </ac:cxnSpMkLst>
        </pc:cxnChg>
      </pc:sldChg>
      <pc:sldChg chg="modSp add mod">
        <pc:chgData name="ALEXANDRE" userId="734048d45b8f99b5" providerId="LiveId" clId="{526B01FD-6C7A-4767-A808-3A2B5A0BA7F3}" dt="2021-05-25T14:13:51.833" v="68" actId="27636"/>
        <pc:sldMkLst>
          <pc:docMk/>
          <pc:sldMk cId="2759480146" sldId="602"/>
        </pc:sldMkLst>
        <pc:spChg chg="mod">
          <ac:chgData name="ALEXANDRE" userId="734048d45b8f99b5" providerId="LiveId" clId="{526B01FD-6C7A-4767-A808-3A2B5A0BA7F3}" dt="2021-05-25T14:13:51.833" v="68" actId="27636"/>
          <ac:spMkLst>
            <pc:docMk/>
            <pc:sldMk cId="2759480146" sldId="602"/>
            <ac:spMk id="3" creationId="{C638412E-8D7A-C94D-8D73-F421E20AC90F}"/>
          </ac:spMkLst>
        </pc:spChg>
      </pc:sldChg>
      <pc:sldChg chg="modSp mod">
        <pc:chgData name="ALEXANDRE" userId="734048d45b8f99b5" providerId="LiveId" clId="{526B01FD-6C7A-4767-A808-3A2B5A0BA7F3}" dt="2021-05-25T14:11:35.823" v="9"/>
        <pc:sldMkLst>
          <pc:docMk/>
          <pc:sldMk cId="1028661493" sldId="743"/>
        </pc:sldMkLst>
        <pc:spChg chg="mod">
          <ac:chgData name="ALEXANDRE" userId="734048d45b8f99b5" providerId="LiveId" clId="{526B01FD-6C7A-4767-A808-3A2B5A0BA7F3}" dt="2021-05-25T14:10:43.665" v="7" actId="20577"/>
          <ac:spMkLst>
            <pc:docMk/>
            <pc:sldMk cId="1028661493" sldId="743"/>
            <ac:spMk id="4" creationId="{10FC7B3D-DECB-6B4A-B36D-F34E590AB03F}"/>
          </ac:spMkLst>
        </pc:spChg>
        <pc:spChg chg="mod">
          <ac:chgData name="ALEXANDRE" userId="734048d45b8f99b5" providerId="LiveId" clId="{526B01FD-6C7A-4767-A808-3A2B5A0BA7F3}" dt="2021-05-25T14:11:35.823" v="9"/>
          <ac:spMkLst>
            <pc:docMk/>
            <pc:sldMk cId="1028661493" sldId="743"/>
            <ac:spMk id="7" creationId="{9033DC5E-112F-4E31-BEC8-F07E06D15EAD}"/>
          </ac:spMkLst>
        </pc:spChg>
      </pc:sldChg>
      <pc:sldChg chg="add">
        <pc:chgData name="ALEXANDRE" userId="734048d45b8f99b5" providerId="LiveId" clId="{526B01FD-6C7A-4767-A808-3A2B5A0BA7F3}" dt="2021-05-25T14:16:01.095" v="83"/>
        <pc:sldMkLst>
          <pc:docMk/>
          <pc:sldMk cId="1197362721" sldId="744"/>
        </pc:sldMkLst>
      </pc:sldChg>
      <pc:sldChg chg="del">
        <pc:chgData name="ALEXANDRE" userId="734048d45b8f99b5" providerId="LiveId" clId="{526B01FD-6C7A-4767-A808-3A2B5A0BA7F3}" dt="2021-05-25T14:10:52.731" v="8" actId="47"/>
        <pc:sldMkLst>
          <pc:docMk/>
          <pc:sldMk cId="1505567385" sldId="744"/>
        </pc:sldMkLst>
      </pc:sldChg>
      <pc:sldChg chg="new del">
        <pc:chgData name="ALEXANDRE" userId="734048d45b8f99b5" providerId="LiveId" clId="{526B01FD-6C7A-4767-A808-3A2B5A0BA7F3}" dt="2021-05-25T14:13:29.591" v="43" actId="680"/>
        <pc:sldMkLst>
          <pc:docMk/>
          <pc:sldMk cId="2145628572" sldId="744"/>
        </pc:sldMkLst>
      </pc:sldChg>
      <pc:sldChg chg="del">
        <pc:chgData name="ALEXANDRE" userId="734048d45b8f99b5" providerId="LiveId" clId="{526B01FD-6C7A-4767-A808-3A2B5A0BA7F3}" dt="2021-05-25T14:10:52.731" v="8" actId="47"/>
        <pc:sldMkLst>
          <pc:docMk/>
          <pc:sldMk cId="1480763864" sldId="746"/>
        </pc:sldMkLst>
      </pc:sldChg>
      <pc:sldChg chg="del">
        <pc:chgData name="ALEXANDRE" userId="734048d45b8f99b5" providerId="LiveId" clId="{526B01FD-6C7A-4767-A808-3A2B5A0BA7F3}" dt="2021-05-25T14:10:52.731" v="8" actId="47"/>
        <pc:sldMkLst>
          <pc:docMk/>
          <pc:sldMk cId="3466174948" sldId="747"/>
        </pc:sldMkLst>
      </pc:sldChg>
      <pc:sldChg chg="del">
        <pc:chgData name="ALEXANDRE" userId="734048d45b8f99b5" providerId="LiveId" clId="{526B01FD-6C7A-4767-A808-3A2B5A0BA7F3}" dt="2021-05-25T14:10:52.731" v="8" actId="47"/>
        <pc:sldMkLst>
          <pc:docMk/>
          <pc:sldMk cId="234513882" sldId="748"/>
        </pc:sldMkLst>
      </pc:sldChg>
      <pc:sldChg chg="del">
        <pc:chgData name="ALEXANDRE" userId="734048d45b8f99b5" providerId="LiveId" clId="{526B01FD-6C7A-4767-A808-3A2B5A0BA7F3}" dt="2021-05-25T14:10:52.731" v="8" actId="47"/>
        <pc:sldMkLst>
          <pc:docMk/>
          <pc:sldMk cId="1966546708" sldId="749"/>
        </pc:sldMkLst>
      </pc:sldChg>
      <pc:sldChg chg="del">
        <pc:chgData name="ALEXANDRE" userId="734048d45b8f99b5" providerId="LiveId" clId="{526B01FD-6C7A-4767-A808-3A2B5A0BA7F3}" dt="2021-05-25T14:10:52.731" v="8" actId="47"/>
        <pc:sldMkLst>
          <pc:docMk/>
          <pc:sldMk cId="3926022949" sldId="750"/>
        </pc:sldMkLst>
      </pc:sldChg>
      <pc:sldChg chg="del">
        <pc:chgData name="ALEXANDRE" userId="734048d45b8f99b5" providerId="LiveId" clId="{526B01FD-6C7A-4767-A808-3A2B5A0BA7F3}" dt="2021-05-25T14:10:52.731" v="8" actId="47"/>
        <pc:sldMkLst>
          <pc:docMk/>
          <pc:sldMk cId="1545660593" sldId="751"/>
        </pc:sldMkLst>
      </pc:sldChg>
      <pc:sldChg chg="del">
        <pc:chgData name="ALEXANDRE" userId="734048d45b8f99b5" providerId="LiveId" clId="{526B01FD-6C7A-4767-A808-3A2B5A0BA7F3}" dt="2021-05-25T14:10:52.731" v="8" actId="47"/>
        <pc:sldMkLst>
          <pc:docMk/>
          <pc:sldMk cId="142952457" sldId="752"/>
        </pc:sldMkLst>
      </pc:sldChg>
      <pc:sldChg chg="del">
        <pc:chgData name="ALEXANDRE" userId="734048d45b8f99b5" providerId="LiveId" clId="{526B01FD-6C7A-4767-A808-3A2B5A0BA7F3}" dt="2021-05-25T14:10:52.731" v="8" actId="47"/>
        <pc:sldMkLst>
          <pc:docMk/>
          <pc:sldMk cId="520494166" sldId="754"/>
        </pc:sldMkLst>
      </pc:sldChg>
      <pc:sldChg chg="del">
        <pc:chgData name="ALEXANDRE" userId="734048d45b8f99b5" providerId="LiveId" clId="{526B01FD-6C7A-4767-A808-3A2B5A0BA7F3}" dt="2021-05-25T14:10:52.731" v="8" actId="47"/>
        <pc:sldMkLst>
          <pc:docMk/>
          <pc:sldMk cId="1232216683" sldId="756"/>
        </pc:sldMkLst>
      </pc:sldChg>
      <pc:sldChg chg="del">
        <pc:chgData name="ALEXANDRE" userId="734048d45b8f99b5" providerId="LiveId" clId="{526B01FD-6C7A-4767-A808-3A2B5A0BA7F3}" dt="2021-05-25T14:10:52.731" v="8" actId="47"/>
        <pc:sldMkLst>
          <pc:docMk/>
          <pc:sldMk cId="1329483629" sldId="757"/>
        </pc:sldMkLst>
      </pc:sldChg>
      <pc:sldChg chg="del">
        <pc:chgData name="ALEXANDRE" userId="734048d45b8f99b5" providerId="LiveId" clId="{526B01FD-6C7A-4767-A808-3A2B5A0BA7F3}" dt="2021-05-25T14:10:52.731" v="8" actId="47"/>
        <pc:sldMkLst>
          <pc:docMk/>
          <pc:sldMk cId="2553451594" sldId="758"/>
        </pc:sldMkLst>
      </pc:sldChg>
      <pc:sldChg chg="del">
        <pc:chgData name="ALEXANDRE" userId="734048d45b8f99b5" providerId="LiveId" clId="{526B01FD-6C7A-4767-A808-3A2B5A0BA7F3}" dt="2021-05-25T14:10:52.731" v="8" actId="47"/>
        <pc:sldMkLst>
          <pc:docMk/>
          <pc:sldMk cId="0" sldId="759"/>
        </pc:sldMkLst>
      </pc:sldChg>
      <pc:sldChg chg="del">
        <pc:chgData name="ALEXANDRE" userId="734048d45b8f99b5" providerId="LiveId" clId="{526B01FD-6C7A-4767-A808-3A2B5A0BA7F3}" dt="2021-05-25T14:10:52.731" v="8" actId="47"/>
        <pc:sldMkLst>
          <pc:docMk/>
          <pc:sldMk cId="0" sldId="762"/>
        </pc:sldMkLst>
      </pc:sldChg>
      <pc:sldChg chg="del">
        <pc:chgData name="ALEXANDRE" userId="734048d45b8f99b5" providerId="LiveId" clId="{526B01FD-6C7A-4767-A808-3A2B5A0BA7F3}" dt="2021-05-25T14:10:52.731" v="8" actId="47"/>
        <pc:sldMkLst>
          <pc:docMk/>
          <pc:sldMk cId="2045515833" sldId="763"/>
        </pc:sldMkLst>
      </pc:sldChg>
      <pc:sldChg chg="del">
        <pc:chgData name="ALEXANDRE" userId="734048d45b8f99b5" providerId="LiveId" clId="{526B01FD-6C7A-4767-A808-3A2B5A0BA7F3}" dt="2021-05-25T14:10:52.731" v="8" actId="47"/>
        <pc:sldMkLst>
          <pc:docMk/>
          <pc:sldMk cId="3117520970" sldId="764"/>
        </pc:sldMkLst>
      </pc:sldChg>
      <pc:sldChg chg="del">
        <pc:chgData name="ALEXANDRE" userId="734048d45b8f99b5" providerId="LiveId" clId="{526B01FD-6C7A-4767-A808-3A2B5A0BA7F3}" dt="2021-05-25T14:10:52.731" v="8" actId="47"/>
        <pc:sldMkLst>
          <pc:docMk/>
          <pc:sldMk cId="811218007" sldId="765"/>
        </pc:sldMkLst>
      </pc:sldChg>
      <pc:sldChg chg="del">
        <pc:chgData name="ALEXANDRE" userId="734048d45b8f99b5" providerId="LiveId" clId="{526B01FD-6C7A-4767-A808-3A2B5A0BA7F3}" dt="2021-05-25T14:10:52.731" v="8" actId="47"/>
        <pc:sldMkLst>
          <pc:docMk/>
          <pc:sldMk cId="101096259" sldId="766"/>
        </pc:sldMkLst>
      </pc:sldChg>
      <pc:sldChg chg="del">
        <pc:chgData name="ALEXANDRE" userId="734048d45b8f99b5" providerId="LiveId" clId="{526B01FD-6C7A-4767-A808-3A2B5A0BA7F3}" dt="2021-05-25T14:10:52.731" v="8" actId="47"/>
        <pc:sldMkLst>
          <pc:docMk/>
          <pc:sldMk cId="40246285" sldId="767"/>
        </pc:sldMkLst>
      </pc:sldChg>
      <pc:sldChg chg="del">
        <pc:chgData name="ALEXANDRE" userId="734048d45b8f99b5" providerId="LiveId" clId="{526B01FD-6C7A-4767-A808-3A2B5A0BA7F3}" dt="2021-05-25T14:10:52.731" v="8" actId="47"/>
        <pc:sldMkLst>
          <pc:docMk/>
          <pc:sldMk cId="1477921733" sldId="768"/>
        </pc:sldMkLst>
      </pc:sldChg>
      <pc:sldChg chg="del">
        <pc:chgData name="ALEXANDRE" userId="734048d45b8f99b5" providerId="LiveId" clId="{526B01FD-6C7A-4767-A808-3A2B5A0BA7F3}" dt="2021-05-25T14:10:52.731" v="8" actId="47"/>
        <pc:sldMkLst>
          <pc:docMk/>
          <pc:sldMk cId="3244840823" sldId="769"/>
        </pc:sldMkLst>
      </pc:sldChg>
      <pc:sldChg chg="del">
        <pc:chgData name="ALEXANDRE" userId="734048d45b8f99b5" providerId="LiveId" clId="{526B01FD-6C7A-4767-A808-3A2B5A0BA7F3}" dt="2021-05-25T14:10:52.731" v="8" actId="47"/>
        <pc:sldMkLst>
          <pc:docMk/>
          <pc:sldMk cId="2922509832" sldId="770"/>
        </pc:sldMkLst>
      </pc:sldChg>
      <pc:sldChg chg="del">
        <pc:chgData name="ALEXANDRE" userId="734048d45b8f99b5" providerId="LiveId" clId="{526B01FD-6C7A-4767-A808-3A2B5A0BA7F3}" dt="2021-05-25T14:10:52.731" v="8" actId="47"/>
        <pc:sldMkLst>
          <pc:docMk/>
          <pc:sldMk cId="2303863465" sldId="771"/>
        </pc:sldMkLst>
      </pc:sldChg>
      <pc:sldChg chg="del">
        <pc:chgData name="ALEXANDRE" userId="734048d45b8f99b5" providerId="LiveId" clId="{526B01FD-6C7A-4767-A808-3A2B5A0BA7F3}" dt="2021-05-25T14:10:52.731" v="8" actId="47"/>
        <pc:sldMkLst>
          <pc:docMk/>
          <pc:sldMk cId="1711798671" sldId="772"/>
        </pc:sldMkLst>
      </pc:sldChg>
      <pc:sldChg chg="del">
        <pc:chgData name="ALEXANDRE" userId="734048d45b8f99b5" providerId="LiveId" clId="{526B01FD-6C7A-4767-A808-3A2B5A0BA7F3}" dt="2021-05-25T14:10:52.731" v="8" actId="47"/>
        <pc:sldMkLst>
          <pc:docMk/>
          <pc:sldMk cId="1625831736" sldId="773"/>
        </pc:sldMkLst>
      </pc:sldChg>
      <pc:sldChg chg="del">
        <pc:chgData name="ALEXANDRE" userId="734048d45b8f99b5" providerId="LiveId" clId="{526B01FD-6C7A-4767-A808-3A2B5A0BA7F3}" dt="2021-05-25T14:10:52.731" v="8" actId="47"/>
        <pc:sldMkLst>
          <pc:docMk/>
          <pc:sldMk cId="203472619" sldId="774"/>
        </pc:sldMkLst>
      </pc:sldChg>
      <pc:sldChg chg="del">
        <pc:chgData name="ALEXANDRE" userId="734048d45b8f99b5" providerId="LiveId" clId="{526B01FD-6C7A-4767-A808-3A2B5A0BA7F3}" dt="2021-05-25T14:10:52.731" v="8" actId="47"/>
        <pc:sldMkLst>
          <pc:docMk/>
          <pc:sldMk cId="2073994569" sldId="775"/>
        </pc:sldMkLst>
      </pc:sldChg>
      <pc:sldChg chg="del">
        <pc:chgData name="ALEXANDRE" userId="734048d45b8f99b5" providerId="LiveId" clId="{526B01FD-6C7A-4767-A808-3A2B5A0BA7F3}" dt="2021-05-25T14:10:52.731" v="8" actId="47"/>
        <pc:sldMkLst>
          <pc:docMk/>
          <pc:sldMk cId="3533694064" sldId="776"/>
        </pc:sldMkLst>
      </pc:sldChg>
      <pc:sldChg chg="del">
        <pc:chgData name="ALEXANDRE" userId="734048d45b8f99b5" providerId="LiveId" clId="{526B01FD-6C7A-4767-A808-3A2B5A0BA7F3}" dt="2021-05-25T14:10:52.731" v="8" actId="47"/>
        <pc:sldMkLst>
          <pc:docMk/>
          <pc:sldMk cId="2149807314" sldId="777"/>
        </pc:sldMkLst>
      </pc:sldChg>
      <pc:sldChg chg="del">
        <pc:chgData name="ALEXANDRE" userId="734048d45b8f99b5" providerId="LiveId" clId="{526B01FD-6C7A-4767-A808-3A2B5A0BA7F3}" dt="2021-05-25T14:10:52.731" v="8" actId="47"/>
        <pc:sldMkLst>
          <pc:docMk/>
          <pc:sldMk cId="1801979144" sldId="778"/>
        </pc:sldMkLst>
      </pc:sldChg>
      <pc:sldChg chg="del">
        <pc:chgData name="ALEXANDRE" userId="734048d45b8f99b5" providerId="LiveId" clId="{526B01FD-6C7A-4767-A808-3A2B5A0BA7F3}" dt="2021-05-25T14:10:52.731" v="8" actId="47"/>
        <pc:sldMkLst>
          <pc:docMk/>
          <pc:sldMk cId="1180114678" sldId="779"/>
        </pc:sldMkLst>
      </pc:sldChg>
      <pc:sldChg chg="del">
        <pc:chgData name="ALEXANDRE" userId="734048d45b8f99b5" providerId="LiveId" clId="{526B01FD-6C7A-4767-A808-3A2B5A0BA7F3}" dt="2021-05-25T14:10:52.731" v="8" actId="47"/>
        <pc:sldMkLst>
          <pc:docMk/>
          <pc:sldMk cId="695717309" sldId="780"/>
        </pc:sldMkLst>
      </pc:sldChg>
      <pc:sldChg chg="del">
        <pc:chgData name="ALEXANDRE" userId="734048d45b8f99b5" providerId="LiveId" clId="{526B01FD-6C7A-4767-A808-3A2B5A0BA7F3}" dt="2021-05-25T14:10:52.731" v="8" actId="47"/>
        <pc:sldMkLst>
          <pc:docMk/>
          <pc:sldMk cId="1985110542" sldId="781"/>
        </pc:sldMkLst>
      </pc:sldChg>
      <pc:sldChg chg="del">
        <pc:chgData name="ALEXANDRE" userId="734048d45b8f99b5" providerId="LiveId" clId="{526B01FD-6C7A-4767-A808-3A2B5A0BA7F3}" dt="2021-05-25T14:10:52.731" v="8" actId="47"/>
        <pc:sldMkLst>
          <pc:docMk/>
          <pc:sldMk cId="2226363100" sldId="782"/>
        </pc:sldMkLst>
      </pc:sldChg>
      <pc:sldChg chg="del">
        <pc:chgData name="ALEXANDRE" userId="734048d45b8f99b5" providerId="LiveId" clId="{526B01FD-6C7A-4767-A808-3A2B5A0BA7F3}" dt="2021-05-25T14:10:52.731" v="8" actId="47"/>
        <pc:sldMkLst>
          <pc:docMk/>
          <pc:sldMk cId="1608840861" sldId="783"/>
        </pc:sldMkLst>
      </pc:sldChg>
      <pc:sldChg chg="del">
        <pc:chgData name="ALEXANDRE" userId="734048d45b8f99b5" providerId="LiveId" clId="{526B01FD-6C7A-4767-A808-3A2B5A0BA7F3}" dt="2021-05-25T14:10:52.731" v="8" actId="47"/>
        <pc:sldMkLst>
          <pc:docMk/>
          <pc:sldMk cId="1724290882" sldId="784"/>
        </pc:sldMkLst>
      </pc:sldChg>
      <pc:sldChg chg="del">
        <pc:chgData name="ALEXANDRE" userId="734048d45b8f99b5" providerId="LiveId" clId="{526B01FD-6C7A-4767-A808-3A2B5A0BA7F3}" dt="2021-05-25T14:10:52.731" v="8" actId="47"/>
        <pc:sldMkLst>
          <pc:docMk/>
          <pc:sldMk cId="3103169104" sldId="785"/>
        </pc:sldMkLst>
      </pc:sldChg>
      <pc:sldChg chg="del">
        <pc:chgData name="ALEXANDRE" userId="734048d45b8f99b5" providerId="LiveId" clId="{526B01FD-6C7A-4767-A808-3A2B5A0BA7F3}" dt="2021-05-25T14:10:52.731" v="8" actId="47"/>
        <pc:sldMkLst>
          <pc:docMk/>
          <pc:sldMk cId="461984639" sldId="786"/>
        </pc:sldMkLst>
      </pc:sldChg>
      <pc:sldChg chg="del">
        <pc:chgData name="ALEXANDRE" userId="734048d45b8f99b5" providerId="LiveId" clId="{526B01FD-6C7A-4767-A808-3A2B5A0BA7F3}" dt="2021-05-25T14:10:52.731" v="8" actId="47"/>
        <pc:sldMkLst>
          <pc:docMk/>
          <pc:sldMk cId="1619650821" sldId="787"/>
        </pc:sldMkLst>
      </pc:sldChg>
      <pc:sldChg chg="del">
        <pc:chgData name="ALEXANDRE" userId="734048d45b8f99b5" providerId="LiveId" clId="{526B01FD-6C7A-4767-A808-3A2B5A0BA7F3}" dt="2021-05-25T14:10:52.731" v="8" actId="47"/>
        <pc:sldMkLst>
          <pc:docMk/>
          <pc:sldMk cId="3144496658" sldId="788"/>
        </pc:sldMkLst>
      </pc:sldChg>
      <pc:sldChg chg="del">
        <pc:chgData name="ALEXANDRE" userId="734048d45b8f99b5" providerId="LiveId" clId="{526B01FD-6C7A-4767-A808-3A2B5A0BA7F3}" dt="2021-05-25T14:10:52.731" v="8" actId="47"/>
        <pc:sldMkLst>
          <pc:docMk/>
          <pc:sldMk cId="618013" sldId="789"/>
        </pc:sldMkLst>
      </pc:sldChg>
      <pc:sldChg chg="del">
        <pc:chgData name="ALEXANDRE" userId="734048d45b8f99b5" providerId="LiveId" clId="{526B01FD-6C7A-4767-A808-3A2B5A0BA7F3}" dt="2021-05-25T14:10:52.731" v="8" actId="47"/>
        <pc:sldMkLst>
          <pc:docMk/>
          <pc:sldMk cId="222574267" sldId="790"/>
        </pc:sldMkLst>
      </pc:sldChg>
      <pc:sldChg chg="del">
        <pc:chgData name="ALEXANDRE" userId="734048d45b8f99b5" providerId="LiveId" clId="{526B01FD-6C7A-4767-A808-3A2B5A0BA7F3}" dt="2021-05-25T14:10:52.731" v="8" actId="47"/>
        <pc:sldMkLst>
          <pc:docMk/>
          <pc:sldMk cId="3234281270" sldId="791"/>
        </pc:sldMkLst>
      </pc:sldChg>
      <pc:sldChg chg="del">
        <pc:chgData name="ALEXANDRE" userId="734048d45b8f99b5" providerId="LiveId" clId="{526B01FD-6C7A-4767-A808-3A2B5A0BA7F3}" dt="2021-05-25T14:10:52.731" v="8" actId="47"/>
        <pc:sldMkLst>
          <pc:docMk/>
          <pc:sldMk cId="1730432437" sldId="792"/>
        </pc:sldMkLst>
      </pc:sldChg>
      <pc:sldMasterChg chg="delSldLayout">
        <pc:chgData name="ALEXANDRE" userId="734048d45b8f99b5" providerId="LiveId" clId="{526B01FD-6C7A-4767-A808-3A2B5A0BA7F3}" dt="2021-05-25T14:10:52.731" v="8" actId="47"/>
        <pc:sldMasterMkLst>
          <pc:docMk/>
          <pc:sldMasterMk cId="883465388" sldId="2147483648"/>
        </pc:sldMasterMkLst>
        <pc:sldLayoutChg chg="del">
          <pc:chgData name="ALEXANDRE" userId="734048d45b8f99b5" providerId="LiveId" clId="{526B01FD-6C7A-4767-A808-3A2B5A0BA7F3}" dt="2021-05-25T14:10:52.731" v="8" actId="47"/>
          <pc:sldLayoutMkLst>
            <pc:docMk/>
            <pc:sldMasterMk cId="883465388" sldId="2147483648"/>
            <pc:sldLayoutMk cId="541579752" sldId="2147483651"/>
          </pc:sldLayoutMkLst>
        </pc:sldLayoutChg>
      </pc:sldMasterChg>
    </pc:docChg>
  </pc:docChgLst>
  <pc:docChgLst>
    <pc:chgData name="ALEXANDRE" userId="734048d45b8f99b5" providerId="LiveId" clId="{0B31D23F-2988-4263-80FF-FF6D2C57A79C}"/>
    <pc:docChg chg="undo custSel addSld delSld modSld sldOrd">
      <pc:chgData name="ALEXANDRE" userId="734048d45b8f99b5" providerId="LiveId" clId="{0B31D23F-2988-4263-80FF-FF6D2C57A79C}" dt="2021-04-20T18:26:02.195" v="2013" actId="403"/>
      <pc:docMkLst>
        <pc:docMk/>
      </pc:docMkLst>
      <pc:sldChg chg="del">
        <pc:chgData name="ALEXANDRE" userId="734048d45b8f99b5" providerId="LiveId" clId="{0B31D23F-2988-4263-80FF-FF6D2C57A79C}" dt="2021-04-12T20:36:49.300" v="5" actId="47"/>
        <pc:sldMkLst>
          <pc:docMk/>
          <pc:sldMk cId="859837025" sldId="716"/>
        </pc:sldMkLst>
      </pc:sldChg>
      <pc:sldChg chg="modSp mod">
        <pc:chgData name="ALEXANDRE" userId="734048d45b8f99b5" providerId="LiveId" clId="{0B31D23F-2988-4263-80FF-FF6D2C57A79C}" dt="2021-04-12T20:36:17.365" v="4"/>
        <pc:sldMkLst>
          <pc:docMk/>
          <pc:sldMk cId="1028661493" sldId="743"/>
        </pc:sldMkLst>
        <pc:spChg chg="mod">
          <ac:chgData name="ALEXANDRE" userId="734048d45b8f99b5" providerId="LiveId" clId="{0B31D23F-2988-4263-80FF-FF6D2C57A79C}" dt="2021-04-12T20:35:53.437" v="1" actId="20577"/>
          <ac:spMkLst>
            <pc:docMk/>
            <pc:sldMk cId="1028661493" sldId="743"/>
            <ac:spMk id="4" creationId="{10FC7B3D-DECB-6B4A-B36D-F34E590AB03F}"/>
          </ac:spMkLst>
        </pc:spChg>
        <pc:spChg chg="mod">
          <ac:chgData name="ALEXANDRE" userId="734048d45b8f99b5" providerId="LiveId" clId="{0B31D23F-2988-4263-80FF-FF6D2C57A79C}" dt="2021-04-12T20:36:17.365" v="4"/>
          <ac:spMkLst>
            <pc:docMk/>
            <pc:sldMk cId="1028661493" sldId="743"/>
            <ac:spMk id="7" creationId="{9033DC5E-112F-4E31-BEC8-F07E06D15EAD}"/>
          </ac:spMkLst>
        </pc:spChg>
      </pc:sldChg>
      <pc:sldChg chg="del">
        <pc:chgData name="ALEXANDRE" userId="734048d45b8f99b5" providerId="LiveId" clId="{0B31D23F-2988-4263-80FF-FF6D2C57A79C}" dt="2021-04-12T20:36:49.300" v="5" actId="47"/>
        <pc:sldMkLst>
          <pc:docMk/>
          <pc:sldMk cId="1321165930" sldId="744"/>
        </pc:sldMkLst>
      </pc:sldChg>
      <pc:sldChg chg="addSp delSp modSp new mod setBg delDesignElem chgLayout">
        <pc:chgData name="ALEXANDRE" userId="734048d45b8f99b5" providerId="LiveId" clId="{0B31D23F-2988-4263-80FF-FF6D2C57A79C}" dt="2021-04-12T20:43:39.506" v="125" actId="27636"/>
        <pc:sldMkLst>
          <pc:docMk/>
          <pc:sldMk cId="3885333330" sldId="744"/>
        </pc:sldMkLst>
        <pc:spChg chg="mod ord">
          <ac:chgData name="ALEXANDRE" userId="734048d45b8f99b5" providerId="LiveId" clId="{0B31D23F-2988-4263-80FF-FF6D2C57A79C}" dt="2021-04-12T20:43:31.567" v="120" actId="1076"/>
          <ac:spMkLst>
            <pc:docMk/>
            <pc:sldMk cId="3885333330" sldId="744"/>
            <ac:spMk id="2" creationId="{1E2BBAA2-8AB0-4B1F-A945-8EC714F790C7}"/>
          </ac:spMkLst>
        </pc:spChg>
        <pc:spChg chg="mod ord">
          <ac:chgData name="ALEXANDRE" userId="734048d45b8f99b5" providerId="LiveId" clId="{0B31D23F-2988-4263-80FF-FF6D2C57A79C}" dt="2021-04-12T20:43:39.506" v="125" actId="27636"/>
          <ac:spMkLst>
            <pc:docMk/>
            <pc:sldMk cId="3885333330" sldId="744"/>
            <ac:spMk id="3" creationId="{333B6B7F-9C2F-41B1-ABAD-C0B9B37A4D32}"/>
          </ac:spMkLst>
        </pc:spChg>
        <pc:spChg chg="add del">
          <ac:chgData name="ALEXANDRE" userId="734048d45b8f99b5" providerId="LiveId" clId="{0B31D23F-2988-4263-80FF-FF6D2C57A79C}" dt="2021-04-12T20:43:22.382" v="114" actId="700"/>
          <ac:spMkLst>
            <pc:docMk/>
            <pc:sldMk cId="3885333330" sldId="744"/>
            <ac:spMk id="71" creationId="{86C7B4A1-154A-4DF0-AC46-F88D75A2E0FD}"/>
          </ac:spMkLst>
        </pc:spChg>
        <pc:picChg chg="add mod ord">
          <ac:chgData name="ALEXANDRE" userId="734048d45b8f99b5" providerId="LiveId" clId="{0B31D23F-2988-4263-80FF-FF6D2C57A79C}" dt="2021-04-12T20:43:06.452" v="111" actId="1076"/>
          <ac:picMkLst>
            <pc:docMk/>
            <pc:sldMk cId="3885333330" sldId="744"/>
            <ac:picMk id="1026" creationId="{AFB0969F-DDED-4862-99F1-7CAF273B7508}"/>
          </ac:picMkLst>
        </pc:picChg>
      </pc:sldChg>
      <pc:sldChg chg="del">
        <pc:chgData name="ALEXANDRE" userId="734048d45b8f99b5" providerId="LiveId" clId="{0B31D23F-2988-4263-80FF-FF6D2C57A79C}" dt="2021-04-12T20:36:49.300" v="5" actId="47"/>
        <pc:sldMkLst>
          <pc:docMk/>
          <pc:sldMk cId="1221753025" sldId="745"/>
        </pc:sldMkLst>
      </pc:sldChg>
      <pc:sldChg chg="addSp delSp modSp add mod modNotesTx">
        <pc:chgData name="ALEXANDRE" userId="734048d45b8f99b5" providerId="LiveId" clId="{0B31D23F-2988-4263-80FF-FF6D2C57A79C}" dt="2021-04-12T20:49:11.991" v="239" actId="1076"/>
        <pc:sldMkLst>
          <pc:docMk/>
          <pc:sldMk cId="4262489359" sldId="745"/>
        </pc:sldMkLst>
        <pc:spChg chg="mod">
          <ac:chgData name="ALEXANDRE" userId="734048d45b8f99b5" providerId="LiveId" clId="{0B31D23F-2988-4263-80FF-FF6D2C57A79C}" dt="2021-04-12T20:48:21.304" v="234" actId="1076"/>
          <ac:spMkLst>
            <pc:docMk/>
            <pc:sldMk cId="4262489359" sldId="745"/>
            <ac:spMk id="2" creationId="{1E2BBAA2-8AB0-4B1F-A945-8EC714F790C7}"/>
          </ac:spMkLst>
        </pc:spChg>
        <pc:spChg chg="mod">
          <ac:chgData name="ALEXANDRE" userId="734048d45b8f99b5" providerId="LiveId" clId="{0B31D23F-2988-4263-80FF-FF6D2C57A79C}" dt="2021-04-12T20:49:11.991" v="239" actId="1076"/>
          <ac:spMkLst>
            <pc:docMk/>
            <pc:sldMk cId="4262489359" sldId="745"/>
            <ac:spMk id="3" creationId="{333B6B7F-9C2F-41B1-ABAD-C0B9B37A4D32}"/>
          </ac:spMkLst>
        </pc:spChg>
        <pc:picChg chg="del">
          <ac:chgData name="ALEXANDRE" userId="734048d45b8f99b5" providerId="LiveId" clId="{0B31D23F-2988-4263-80FF-FF6D2C57A79C}" dt="2021-04-12T20:47:54.779" v="223" actId="478"/>
          <ac:picMkLst>
            <pc:docMk/>
            <pc:sldMk cId="4262489359" sldId="745"/>
            <ac:picMk id="1026" creationId="{AFB0969F-DDED-4862-99F1-7CAF273B7508}"/>
          </ac:picMkLst>
        </pc:picChg>
        <pc:picChg chg="add mod">
          <ac:chgData name="ALEXANDRE" userId="734048d45b8f99b5" providerId="LiveId" clId="{0B31D23F-2988-4263-80FF-FF6D2C57A79C}" dt="2021-04-12T20:48:03.469" v="228" actId="1076"/>
          <ac:picMkLst>
            <pc:docMk/>
            <pc:sldMk cId="4262489359" sldId="745"/>
            <ac:picMk id="2050" creationId="{46649BE1-9806-481C-88D5-2702B9754BF8}"/>
          </ac:picMkLst>
        </pc:picChg>
        <pc:picChg chg="add mod">
          <ac:chgData name="ALEXANDRE" userId="734048d45b8f99b5" providerId="LiveId" clId="{0B31D23F-2988-4263-80FF-FF6D2C57A79C}" dt="2021-04-12T20:48:15.004" v="231" actId="1076"/>
          <ac:picMkLst>
            <pc:docMk/>
            <pc:sldMk cId="4262489359" sldId="745"/>
            <ac:picMk id="2052" creationId="{CA6A2B79-2890-412D-AAE4-58023A175FB6}"/>
          </ac:picMkLst>
        </pc:picChg>
      </pc:sldChg>
      <pc:sldChg chg="del">
        <pc:chgData name="ALEXANDRE" userId="734048d45b8f99b5" providerId="LiveId" clId="{0B31D23F-2988-4263-80FF-FF6D2C57A79C}" dt="2021-04-12T20:36:49.300" v="5" actId="47"/>
        <pc:sldMkLst>
          <pc:docMk/>
          <pc:sldMk cId="1218790161" sldId="746"/>
        </pc:sldMkLst>
      </pc:sldChg>
      <pc:sldChg chg="addSp delSp modSp add mod">
        <pc:chgData name="ALEXANDRE" userId="734048d45b8f99b5" providerId="LiveId" clId="{0B31D23F-2988-4263-80FF-FF6D2C57A79C}" dt="2021-04-12T21:06:41.311" v="298" actId="27636"/>
        <pc:sldMkLst>
          <pc:docMk/>
          <pc:sldMk cId="3781722631" sldId="746"/>
        </pc:sldMkLst>
        <pc:spChg chg="mod">
          <ac:chgData name="ALEXANDRE" userId="734048d45b8f99b5" providerId="LiveId" clId="{0B31D23F-2988-4263-80FF-FF6D2C57A79C}" dt="2021-04-12T21:06:41.311" v="298" actId="27636"/>
          <ac:spMkLst>
            <pc:docMk/>
            <pc:sldMk cId="3781722631" sldId="746"/>
            <ac:spMk id="2" creationId="{1E2BBAA2-8AB0-4B1F-A945-8EC714F790C7}"/>
          </ac:spMkLst>
        </pc:spChg>
        <pc:spChg chg="del">
          <ac:chgData name="ALEXANDRE" userId="734048d45b8f99b5" providerId="LiveId" clId="{0B31D23F-2988-4263-80FF-FF6D2C57A79C}" dt="2021-04-12T21:06:02.206" v="291" actId="478"/>
          <ac:spMkLst>
            <pc:docMk/>
            <pc:sldMk cId="3781722631" sldId="746"/>
            <ac:spMk id="3" creationId="{333B6B7F-9C2F-41B1-ABAD-C0B9B37A4D32}"/>
          </ac:spMkLst>
        </pc:spChg>
        <pc:spChg chg="add del mod">
          <ac:chgData name="ALEXANDRE" userId="734048d45b8f99b5" providerId="LiveId" clId="{0B31D23F-2988-4263-80FF-FF6D2C57A79C}" dt="2021-04-12T21:06:05.293" v="292" actId="478"/>
          <ac:spMkLst>
            <pc:docMk/>
            <pc:sldMk cId="3781722631" sldId="746"/>
            <ac:spMk id="4" creationId="{2F2C1C31-21A3-497B-BF4E-B4C16F67747F}"/>
          </ac:spMkLst>
        </pc:spChg>
        <pc:picChg chg="add mod">
          <ac:chgData name="ALEXANDRE" userId="734048d45b8f99b5" providerId="LiveId" clId="{0B31D23F-2988-4263-80FF-FF6D2C57A79C}" dt="2021-04-12T21:06:37.185" v="295" actId="1076"/>
          <ac:picMkLst>
            <pc:docMk/>
            <pc:sldMk cId="3781722631" sldId="746"/>
            <ac:picMk id="6" creationId="{90524309-5F95-42CF-9662-F906B859E8DA}"/>
          </ac:picMkLst>
        </pc:picChg>
        <pc:picChg chg="del">
          <ac:chgData name="ALEXANDRE" userId="734048d45b8f99b5" providerId="LiveId" clId="{0B31D23F-2988-4263-80FF-FF6D2C57A79C}" dt="2021-04-12T21:06:02.206" v="291" actId="478"/>
          <ac:picMkLst>
            <pc:docMk/>
            <pc:sldMk cId="3781722631" sldId="746"/>
            <ac:picMk id="2050" creationId="{46649BE1-9806-481C-88D5-2702B9754BF8}"/>
          </ac:picMkLst>
        </pc:picChg>
        <pc:picChg chg="del">
          <ac:chgData name="ALEXANDRE" userId="734048d45b8f99b5" providerId="LiveId" clId="{0B31D23F-2988-4263-80FF-FF6D2C57A79C}" dt="2021-04-12T21:06:02.206" v="291" actId="478"/>
          <ac:picMkLst>
            <pc:docMk/>
            <pc:sldMk cId="3781722631" sldId="746"/>
            <ac:picMk id="2052" creationId="{CA6A2B79-2890-412D-AAE4-58023A175FB6}"/>
          </ac:picMkLst>
        </pc:picChg>
      </pc:sldChg>
      <pc:sldChg chg="add del">
        <pc:chgData name="ALEXANDRE" userId="734048d45b8f99b5" providerId="LiveId" clId="{0B31D23F-2988-4263-80FF-FF6D2C57A79C}" dt="2021-04-12T21:14:42.015" v="300" actId="2890"/>
        <pc:sldMkLst>
          <pc:docMk/>
          <pc:sldMk cId="194003056" sldId="747"/>
        </pc:sldMkLst>
      </pc:sldChg>
      <pc:sldChg chg="del">
        <pc:chgData name="ALEXANDRE" userId="734048d45b8f99b5" providerId="LiveId" clId="{0B31D23F-2988-4263-80FF-FF6D2C57A79C}" dt="2021-04-12T20:36:49.300" v="5" actId="47"/>
        <pc:sldMkLst>
          <pc:docMk/>
          <pc:sldMk cId="885353630" sldId="747"/>
        </pc:sldMkLst>
      </pc:sldChg>
      <pc:sldChg chg="modSp new mod">
        <pc:chgData name="ALEXANDRE" userId="734048d45b8f99b5" providerId="LiveId" clId="{0B31D23F-2988-4263-80FF-FF6D2C57A79C}" dt="2021-04-12T21:18:43.329" v="355" actId="27636"/>
        <pc:sldMkLst>
          <pc:docMk/>
          <pc:sldMk cId="2063383624" sldId="747"/>
        </pc:sldMkLst>
        <pc:spChg chg="mod">
          <ac:chgData name="ALEXANDRE" userId="734048d45b8f99b5" providerId="LiveId" clId="{0B31D23F-2988-4263-80FF-FF6D2C57A79C}" dt="2021-04-12T21:15:34.947" v="329" actId="1076"/>
          <ac:spMkLst>
            <pc:docMk/>
            <pc:sldMk cId="2063383624" sldId="747"/>
            <ac:spMk id="2" creationId="{EB1A7B36-74CA-4480-B0BE-E03B5650B306}"/>
          </ac:spMkLst>
        </pc:spChg>
        <pc:spChg chg="mod">
          <ac:chgData name="ALEXANDRE" userId="734048d45b8f99b5" providerId="LiveId" clId="{0B31D23F-2988-4263-80FF-FF6D2C57A79C}" dt="2021-04-12T21:18:43.329" v="355" actId="27636"/>
          <ac:spMkLst>
            <pc:docMk/>
            <pc:sldMk cId="2063383624" sldId="747"/>
            <ac:spMk id="3" creationId="{C6C1D2F5-C190-4D77-AB6E-634600EC94F6}"/>
          </ac:spMkLst>
        </pc:spChg>
      </pc:sldChg>
      <pc:sldChg chg="del">
        <pc:chgData name="ALEXANDRE" userId="734048d45b8f99b5" providerId="LiveId" clId="{0B31D23F-2988-4263-80FF-FF6D2C57A79C}" dt="2021-04-12T20:36:49.300" v="5" actId="47"/>
        <pc:sldMkLst>
          <pc:docMk/>
          <pc:sldMk cId="1443254881" sldId="748"/>
        </pc:sldMkLst>
      </pc:sldChg>
      <pc:sldChg chg="addSp delSp modSp add mod">
        <pc:chgData name="ALEXANDRE" userId="734048d45b8f99b5" providerId="LiveId" clId="{0B31D23F-2988-4263-80FF-FF6D2C57A79C}" dt="2021-04-12T21:23:38.363" v="406" actId="1076"/>
        <pc:sldMkLst>
          <pc:docMk/>
          <pc:sldMk cId="3134901157" sldId="748"/>
        </pc:sldMkLst>
        <pc:spChg chg="mod">
          <ac:chgData name="ALEXANDRE" userId="734048d45b8f99b5" providerId="LiveId" clId="{0B31D23F-2988-4263-80FF-FF6D2C57A79C}" dt="2021-04-12T21:23:38.363" v="406" actId="1076"/>
          <ac:spMkLst>
            <pc:docMk/>
            <pc:sldMk cId="3134901157" sldId="748"/>
            <ac:spMk id="3" creationId="{C6C1D2F5-C190-4D77-AB6E-634600EC94F6}"/>
          </ac:spMkLst>
        </pc:spChg>
        <pc:spChg chg="add del mod">
          <ac:chgData name="ALEXANDRE" userId="734048d45b8f99b5" providerId="LiveId" clId="{0B31D23F-2988-4263-80FF-FF6D2C57A79C}" dt="2021-04-12T21:22:10.808" v="370"/>
          <ac:spMkLst>
            <pc:docMk/>
            <pc:sldMk cId="3134901157" sldId="748"/>
            <ac:spMk id="5" creationId="{0C7C4247-D253-4131-9C76-93DF5DC4D0BC}"/>
          </ac:spMkLst>
        </pc:spChg>
        <pc:spChg chg="add mod">
          <ac:chgData name="ALEXANDRE" userId="734048d45b8f99b5" providerId="LiveId" clId="{0B31D23F-2988-4263-80FF-FF6D2C57A79C}" dt="2021-04-12T21:22:59.255" v="398" actId="2710"/>
          <ac:spMkLst>
            <pc:docMk/>
            <pc:sldMk cId="3134901157" sldId="748"/>
            <ac:spMk id="7" creationId="{5D0801A8-F043-4976-95C4-9D0D223C748F}"/>
          </ac:spMkLst>
        </pc:spChg>
        <pc:graphicFrameChg chg="add del mod">
          <ac:chgData name="ALEXANDRE" userId="734048d45b8f99b5" providerId="LiveId" clId="{0B31D23F-2988-4263-80FF-FF6D2C57A79C}" dt="2021-04-12T21:22:10.808" v="370"/>
          <ac:graphicFrameMkLst>
            <pc:docMk/>
            <pc:sldMk cId="3134901157" sldId="748"/>
            <ac:graphicFrameMk id="4" creationId="{9103968C-4A3D-419C-B2CA-CCE812214F0C}"/>
          </ac:graphicFrameMkLst>
        </pc:graphicFrameChg>
      </pc:sldChg>
      <pc:sldChg chg="delSp modSp add mod">
        <pc:chgData name="ALEXANDRE" userId="734048d45b8f99b5" providerId="LiveId" clId="{0B31D23F-2988-4263-80FF-FF6D2C57A79C}" dt="2021-04-12T21:29:12.073" v="439" actId="14100"/>
        <pc:sldMkLst>
          <pc:docMk/>
          <pc:sldMk cId="652922871" sldId="749"/>
        </pc:sldMkLst>
        <pc:spChg chg="mod">
          <ac:chgData name="ALEXANDRE" userId="734048d45b8f99b5" providerId="LiveId" clId="{0B31D23F-2988-4263-80FF-FF6D2C57A79C}" dt="2021-04-12T21:29:12.073" v="439" actId="14100"/>
          <ac:spMkLst>
            <pc:docMk/>
            <pc:sldMk cId="652922871" sldId="749"/>
            <ac:spMk id="2" creationId="{EB1A7B36-74CA-4480-B0BE-E03B5650B306}"/>
          </ac:spMkLst>
        </pc:spChg>
        <pc:spChg chg="mod">
          <ac:chgData name="ALEXANDRE" userId="734048d45b8f99b5" providerId="LiveId" clId="{0B31D23F-2988-4263-80FF-FF6D2C57A79C}" dt="2021-04-12T21:26:24.709" v="438" actId="403"/>
          <ac:spMkLst>
            <pc:docMk/>
            <pc:sldMk cId="652922871" sldId="749"/>
            <ac:spMk id="3" creationId="{C6C1D2F5-C190-4D77-AB6E-634600EC94F6}"/>
          </ac:spMkLst>
        </pc:spChg>
        <pc:spChg chg="del">
          <ac:chgData name="ALEXANDRE" userId="734048d45b8f99b5" providerId="LiveId" clId="{0B31D23F-2988-4263-80FF-FF6D2C57A79C}" dt="2021-04-12T21:25:12.122" v="414" actId="478"/>
          <ac:spMkLst>
            <pc:docMk/>
            <pc:sldMk cId="652922871" sldId="749"/>
            <ac:spMk id="7" creationId="{5D0801A8-F043-4976-95C4-9D0D223C748F}"/>
          </ac:spMkLst>
        </pc:spChg>
      </pc:sldChg>
      <pc:sldChg chg="del">
        <pc:chgData name="ALEXANDRE" userId="734048d45b8f99b5" providerId="LiveId" clId="{0B31D23F-2988-4263-80FF-FF6D2C57A79C}" dt="2021-04-12T20:36:49.300" v="5" actId="47"/>
        <pc:sldMkLst>
          <pc:docMk/>
          <pc:sldMk cId="1485776666" sldId="749"/>
        </pc:sldMkLst>
      </pc:sldChg>
      <pc:sldChg chg="del">
        <pc:chgData name="ALEXANDRE" userId="734048d45b8f99b5" providerId="LiveId" clId="{0B31D23F-2988-4263-80FF-FF6D2C57A79C}" dt="2021-04-12T20:36:49.300" v="5" actId="47"/>
        <pc:sldMkLst>
          <pc:docMk/>
          <pc:sldMk cId="4158406737" sldId="750"/>
        </pc:sldMkLst>
      </pc:sldChg>
      <pc:sldChg chg="addSp delSp modSp add del mod">
        <pc:chgData name="ALEXANDRE" userId="734048d45b8f99b5" providerId="LiveId" clId="{0B31D23F-2988-4263-80FF-FF6D2C57A79C}" dt="2021-04-12T22:47:16.083" v="513" actId="47"/>
        <pc:sldMkLst>
          <pc:docMk/>
          <pc:sldMk cId="4222740826" sldId="750"/>
        </pc:sldMkLst>
        <pc:spChg chg="mod">
          <ac:chgData name="ALEXANDRE" userId="734048d45b8f99b5" providerId="LiveId" clId="{0B31D23F-2988-4263-80FF-FF6D2C57A79C}" dt="2021-04-12T22:44:00.196" v="487" actId="1076"/>
          <ac:spMkLst>
            <pc:docMk/>
            <pc:sldMk cId="4222740826" sldId="750"/>
            <ac:spMk id="2" creationId="{EB1A7B36-74CA-4480-B0BE-E03B5650B306}"/>
          </ac:spMkLst>
        </pc:spChg>
        <pc:spChg chg="del mod">
          <ac:chgData name="ALEXANDRE" userId="734048d45b8f99b5" providerId="LiveId" clId="{0B31D23F-2988-4263-80FF-FF6D2C57A79C}" dt="2021-04-12T22:42:47.221" v="474" actId="478"/>
          <ac:spMkLst>
            <pc:docMk/>
            <pc:sldMk cId="4222740826" sldId="750"/>
            <ac:spMk id="3" creationId="{C6C1D2F5-C190-4D77-AB6E-634600EC94F6}"/>
          </ac:spMkLst>
        </pc:spChg>
        <pc:spChg chg="add del mod">
          <ac:chgData name="ALEXANDRE" userId="734048d45b8f99b5" providerId="LiveId" clId="{0B31D23F-2988-4263-80FF-FF6D2C57A79C}" dt="2021-04-12T22:43:10.616" v="475" actId="478"/>
          <ac:spMkLst>
            <pc:docMk/>
            <pc:sldMk cId="4222740826" sldId="750"/>
            <ac:spMk id="9" creationId="{139709AE-FBF5-4E6C-93F3-105760D5FB98}"/>
          </ac:spMkLst>
        </pc:spChg>
        <pc:picChg chg="add del">
          <ac:chgData name="ALEXANDRE" userId="734048d45b8f99b5" providerId="LiveId" clId="{0B31D23F-2988-4263-80FF-FF6D2C57A79C}" dt="2021-04-12T22:37:47.913" v="458" actId="478"/>
          <ac:picMkLst>
            <pc:docMk/>
            <pc:sldMk cId="4222740826" sldId="750"/>
            <ac:picMk id="5" creationId="{B393B574-2BB9-479B-8379-4CF4843F563C}"/>
          </ac:picMkLst>
        </pc:picChg>
        <pc:picChg chg="add del mod">
          <ac:chgData name="ALEXANDRE" userId="734048d45b8f99b5" providerId="LiveId" clId="{0B31D23F-2988-4263-80FF-FF6D2C57A79C}" dt="2021-04-12T22:42:43.696" v="473" actId="478"/>
          <ac:picMkLst>
            <pc:docMk/>
            <pc:sldMk cId="4222740826" sldId="750"/>
            <ac:picMk id="7" creationId="{7D6C922F-BBB1-46A2-AB13-EE569CC86997}"/>
          </ac:picMkLst>
        </pc:picChg>
        <pc:picChg chg="add mod">
          <ac:chgData name="ALEXANDRE" userId="734048d45b8f99b5" providerId="LiveId" clId="{0B31D23F-2988-4263-80FF-FF6D2C57A79C}" dt="2021-04-12T22:44:03.630" v="488" actId="1076"/>
          <ac:picMkLst>
            <pc:docMk/>
            <pc:sldMk cId="4222740826" sldId="750"/>
            <ac:picMk id="11" creationId="{A506F113-4E0A-4ED0-9361-3A1C8BE97CCB}"/>
          </ac:picMkLst>
        </pc:picChg>
      </pc:sldChg>
      <pc:sldChg chg="delSp add del mod">
        <pc:chgData name="ALEXANDRE" userId="734048d45b8f99b5" providerId="LiveId" clId="{0B31D23F-2988-4263-80FF-FF6D2C57A79C}" dt="2021-04-16T10:16:28.983" v="536" actId="47"/>
        <pc:sldMkLst>
          <pc:docMk/>
          <pc:sldMk cId="769363079" sldId="751"/>
        </pc:sldMkLst>
        <pc:picChg chg="del">
          <ac:chgData name="ALEXANDRE" userId="734048d45b8f99b5" providerId="LiveId" clId="{0B31D23F-2988-4263-80FF-FF6D2C57A79C}" dt="2021-04-12T22:39:07.898" v="472" actId="478"/>
          <ac:picMkLst>
            <pc:docMk/>
            <pc:sldMk cId="769363079" sldId="751"/>
            <ac:picMk id="7" creationId="{7D6C922F-BBB1-46A2-AB13-EE569CC86997}"/>
          </ac:picMkLst>
        </pc:picChg>
      </pc:sldChg>
      <pc:sldChg chg="del">
        <pc:chgData name="ALEXANDRE" userId="734048d45b8f99b5" providerId="LiveId" clId="{0B31D23F-2988-4263-80FF-FF6D2C57A79C}" dt="2021-04-12T20:36:49.300" v="5" actId="47"/>
        <pc:sldMkLst>
          <pc:docMk/>
          <pc:sldMk cId="3824413338" sldId="751"/>
        </pc:sldMkLst>
      </pc:sldChg>
      <pc:sldChg chg="del">
        <pc:chgData name="ALEXANDRE" userId="734048d45b8f99b5" providerId="LiveId" clId="{0B31D23F-2988-4263-80FF-FF6D2C57A79C}" dt="2021-04-12T20:36:49.300" v="5" actId="47"/>
        <pc:sldMkLst>
          <pc:docMk/>
          <pc:sldMk cId="2646069796" sldId="752"/>
        </pc:sldMkLst>
      </pc:sldChg>
      <pc:sldChg chg="addSp delSp modSp add mod">
        <pc:chgData name="ALEXANDRE" userId="734048d45b8f99b5" providerId="LiveId" clId="{0B31D23F-2988-4263-80FF-FF6D2C57A79C}" dt="2021-04-16T10:15:23.840" v="531" actId="14100"/>
        <pc:sldMkLst>
          <pc:docMk/>
          <pc:sldMk cId="3399215068" sldId="752"/>
        </pc:sldMkLst>
        <pc:spChg chg="mod">
          <ac:chgData name="ALEXANDRE" userId="734048d45b8f99b5" providerId="LiveId" clId="{0B31D23F-2988-4263-80FF-FF6D2C57A79C}" dt="2021-04-12T22:44:51.305" v="501" actId="1076"/>
          <ac:spMkLst>
            <pc:docMk/>
            <pc:sldMk cId="3399215068" sldId="752"/>
            <ac:spMk id="2" creationId="{EB1A7B36-74CA-4480-B0BE-E03B5650B306}"/>
          </ac:spMkLst>
        </pc:spChg>
        <pc:spChg chg="add mod">
          <ac:chgData name="ALEXANDRE" userId="734048d45b8f99b5" providerId="LiveId" clId="{0B31D23F-2988-4263-80FF-FF6D2C57A79C}" dt="2021-04-16T10:15:18.573" v="529" actId="1076"/>
          <ac:spMkLst>
            <pc:docMk/>
            <pc:sldMk cId="3399215068" sldId="752"/>
            <ac:spMk id="7" creationId="{EE620B2D-8A6C-4AB2-8D5E-DD8D51488A4B}"/>
          </ac:spMkLst>
        </pc:spChg>
        <pc:picChg chg="add del mod">
          <ac:chgData name="ALEXANDRE" userId="734048d45b8f99b5" providerId="LiveId" clId="{0B31D23F-2988-4263-80FF-FF6D2C57A79C}" dt="2021-04-16T10:14:34.615" v="515" actId="478"/>
          <ac:picMkLst>
            <pc:docMk/>
            <pc:sldMk cId="3399215068" sldId="752"/>
            <ac:picMk id="4" creationId="{D6B8E3E0-F1EC-4353-A56B-B0B8D8D57084}"/>
          </ac:picMkLst>
        </pc:picChg>
        <pc:picChg chg="add mod modCrop">
          <ac:chgData name="ALEXANDRE" userId="734048d45b8f99b5" providerId="LiveId" clId="{0B31D23F-2988-4263-80FF-FF6D2C57A79C}" dt="2021-04-16T10:15:20.543" v="530" actId="1076"/>
          <ac:picMkLst>
            <pc:docMk/>
            <pc:sldMk cId="3399215068" sldId="752"/>
            <ac:picMk id="6" creationId="{0C618C4E-72DF-4D4C-A3B6-C77DFE7E17E0}"/>
          </ac:picMkLst>
        </pc:picChg>
        <pc:picChg chg="mod modCrop">
          <ac:chgData name="ALEXANDRE" userId="734048d45b8f99b5" providerId="LiveId" clId="{0B31D23F-2988-4263-80FF-FF6D2C57A79C}" dt="2021-04-16T10:15:23.840" v="531" actId="14100"/>
          <ac:picMkLst>
            <pc:docMk/>
            <pc:sldMk cId="3399215068" sldId="752"/>
            <ac:picMk id="11" creationId="{A506F113-4E0A-4ED0-9361-3A1C8BE97CCB}"/>
          </ac:picMkLst>
        </pc:picChg>
      </pc:sldChg>
      <pc:sldChg chg="delSp modSp add mod">
        <pc:chgData name="ALEXANDRE" userId="734048d45b8f99b5" providerId="LiveId" clId="{0B31D23F-2988-4263-80FF-FF6D2C57A79C}" dt="2021-04-16T10:15:38.388" v="535" actId="1076"/>
        <pc:sldMkLst>
          <pc:docMk/>
          <pc:sldMk cId="544656085" sldId="753"/>
        </pc:sldMkLst>
        <pc:spChg chg="mod">
          <ac:chgData name="ALEXANDRE" userId="734048d45b8f99b5" providerId="LiveId" clId="{0B31D23F-2988-4263-80FF-FF6D2C57A79C}" dt="2021-04-16T10:15:38.388" v="535" actId="1076"/>
          <ac:spMkLst>
            <pc:docMk/>
            <pc:sldMk cId="544656085" sldId="753"/>
            <ac:spMk id="2" creationId="{EB1A7B36-74CA-4480-B0BE-E03B5650B306}"/>
          </ac:spMkLst>
        </pc:spChg>
        <pc:picChg chg="mod">
          <ac:chgData name="ALEXANDRE" userId="734048d45b8f99b5" providerId="LiveId" clId="{0B31D23F-2988-4263-80FF-FF6D2C57A79C}" dt="2021-04-16T10:15:35.522" v="534" actId="14100"/>
          <ac:picMkLst>
            <pc:docMk/>
            <pc:sldMk cId="544656085" sldId="753"/>
            <ac:picMk id="4" creationId="{D6B8E3E0-F1EC-4353-A56B-B0B8D8D57084}"/>
          </ac:picMkLst>
        </pc:picChg>
        <pc:picChg chg="del">
          <ac:chgData name="ALEXANDRE" userId="734048d45b8f99b5" providerId="LiveId" clId="{0B31D23F-2988-4263-80FF-FF6D2C57A79C}" dt="2021-04-16T10:15:30.506" v="532" actId="478"/>
          <ac:picMkLst>
            <pc:docMk/>
            <pc:sldMk cId="544656085" sldId="753"/>
            <ac:picMk id="11" creationId="{A506F113-4E0A-4ED0-9361-3A1C8BE97CCB}"/>
          </ac:picMkLst>
        </pc:picChg>
      </pc:sldChg>
      <pc:sldChg chg="modSp new mod ord">
        <pc:chgData name="ALEXANDRE" userId="734048d45b8f99b5" providerId="LiveId" clId="{0B31D23F-2988-4263-80FF-FF6D2C57A79C}" dt="2021-04-16T10:23:39.785" v="598" actId="20577"/>
        <pc:sldMkLst>
          <pc:docMk/>
          <pc:sldMk cId="3109574516" sldId="754"/>
        </pc:sldMkLst>
        <pc:spChg chg="mod">
          <ac:chgData name="ALEXANDRE" userId="734048d45b8f99b5" providerId="LiveId" clId="{0B31D23F-2988-4263-80FF-FF6D2C57A79C}" dt="2021-04-16T10:17:58.389" v="566" actId="1076"/>
          <ac:spMkLst>
            <pc:docMk/>
            <pc:sldMk cId="3109574516" sldId="754"/>
            <ac:spMk id="2" creationId="{379B5490-A3BF-4368-9C5F-7CCD255041F0}"/>
          </ac:spMkLst>
        </pc:spChg>
        <pc:spChg chg="mod">
          <ac:chgData name="ALEXANDRE" userId="734048d45b8f99b5" providerId="LiveId" clId="{0B31D23F-2988-4263-80FF-FF6D2C57A79C}" dt="2021-04-16T10:23:39.785" v="598" actId="20577"/>
          <ac:spMkLst>
            <pc:docMk/>
            <pc:sldMk cId="3109574516" sldId="754"/>
            <ac:spMk id="3" creationId="{639E5747-7123-4B6D-8FFF-D93F2C39EAB8}"/>
          </ac:spMkLst>
        </pc:spChg>
      </pc:sldChg>
      <pc:sldChg chg="modSp add del mod">
        <pc:chgData name="ALEXANDRE" userId="734048d45b8f99b5" providerId="LiveId" clId="{0B31D23F-2988-4263-80FF-FF6D2C57A79C}" dt="2021-04-16T10:37:22.910" v="702" actId="47"/>
        <pc:sldMkLst>
          <pc:docMk/>
          <pc:sldMk cId="1582482275" sldId="755"/>
        </pc:sldMkLst>
        <pc:spChg chg="mod">
          <ac:chgData name="ALEXANDRE" userId="734048d45b8f99b5" providerId="LiveId" clId="{0B31D23F-2988-4263-80FF-FF6D2C57A79C}" dt="2021-04-16T10:32:03.392" v="626" actId="20577"/>
          <ac:spMkLst>
            <pc:docMk/>
            <pc:sldMk cId="1582482275" sldId="755"/>
            <ac:spMk id="2" creationId="{379B5490-A3BF-4368-9C5F-7CCD255041F0}"/>
          </ac:spMkLst>
        </pc:spChg>
        <pc:spChg chg="mod">
          <ac:chgData name="ALEXANDRE" userId="734048d45b8f99b5" providerId="LiveId" clId="{0B31D23F-2988-4263-80FF-FF6D2C57A79C}" dt="2021-04-16T10:32:26.632" v="629" actId="20577"/>
          <ac:spMkLst>
            <pc:docMk/>
            <pc:sldMk cId="1582482275" sldId="755"/>
            <ac:spMk id="3" creationId="{639E5747-7123-4B6D-8FFF-D93F2C39EAB8}"/>
          </ac:spMkLst>
        </pc:spChg>
      </pc:sldChg>
      <pc:sldChg chg="addSp delSp modSp new mod setBg">
        <pc:chgData name="ALEXANDRE" userId="734048d45b8f99b5" providerId="LiveId" clId="{0B31D23F-2988-4263-80FF-FF6D2C57A79C}" dt="2021-04-16T10:22:50.564" v="591" actId="1076"/>
        <pc:sldMkLst>
          <pc:docMk/>
          <pc:sldMk cId="1832866570" sldId="756"/>
        </pc:sldMkLst>
        <pc:spChg chg="del mod">
          <ac:chgData name="ALEXANDRE" userId="734048d45b8f99b5" providerId="LiveId" clId="{0B31D23F-2988-4263-80FF-FF6D2C57A79C}" dt="2021-04-16T10:19:31.887" v="578" actId="478"/>
          <ac:spMkLst>
            <pc:docMk/>
            <pc:sldMk cId="1832866570" sldId="756"/>
            <ac:spMk id="2" creationId="{B9B2214E-E148-4CB5-9F69-083D43FBD2D7}"/>
          </ac:spMkLst>
        </pc:spChg>
        <pc:spChg chg="del">
          <ac:chgData name="ALEXANDRE" userId="734048d45b8f99b5" providerId="LiveId" clId="{0B31D23F-2988-4263-80FF-FF6D2C57A79C}" dt="2021-04-16T10:19:37.617" v="579" actId="478"/>
          <ac:spMkLst>
            <pc:docMk/>
            <pc:sldMk cId="1832866570" sldId="756"/>
            <ac:spMk id="3" creationId="{7B32AC56-750A-4B6C-A2C9-C1F70D3325A7}"/>
          </ac:spMkLst>
        </pc:spChg>
        <pc:spChg chg="add">
          <ac:chgData name="ALEXANDRE" userId="734048d45b8f99b5" providerId="LiveId" clId="{0B31D23F-2988-4263-80FF-FF6D2C57A79C}" dt="2021-04-16T10:20:24.473" v="582" actId="26606"/>
          <ac:spMkLst>
            <pc:docMk/>
            <pc:sldMk cId="1832866570" sldId="756"/>
            <ac:spMk id="71" creationId="{F3060C83-F051-4F0E-ABAD-AA0DFC48B218}"/>
          </ac:spMkLst>
        </pc:spChg>
        <pc:spChg chg="add">
          <ac:chgData name="ALEXANDRE" userId="734048d45b8f99b5" providerId="LiveId" clId="{0B31D23F-2988-4263-80FF-FF6D2C57A79C}" dt="2021-04-16T10:20:24.473" v="582" actId="26606"/>
          <ac:spMkLst>
            <pc:docMk/>
            <pc:sldMk cId="1832866570" sldId="756"/>
            <ac:spMk id="73" creationId="{83C98ABE-055B-441F-B07E-44F97F083C39}"/>
          </ac:spMkLst>
        </pc:spChg>
        <pc:spChg chg="add">
          <ac:chgData name="ALEXANDRE" userId="734048d45b8f99b5" providerId="LiveId" clId="{0B31D23F-2988-4263-80FF-FF6D2C57A79C}" dt="2021-04-16T10:20:24.473" v="582" actId="26606"/>
          <ac:spMkLst>
            <pc:docMk/>
            <pc:sldMk cId="1832866570" sldId="756"/>
            <ac:spMk id="75" creationId="{29FDB030-9B49-4CED-8CCD-4D99382388AC}"/>
          </ac:spMkLst>
        </pc:spChg>
        <pc:spChg chg="add">
          <ac:chgData name="ALEXANDRE" userId="734048d45b8f99b5" providerId="LiveId" clId="{0B31D23F-2988-4263-80FF-FF6D2C57A79C}" dt="2021-04-16T10:20:24.473" v="582" actId="26606"/>
          <ac:spMkLst>
            <pc:docMk/>
            <pc:sldMk cId="1832866570" sldId="756"/>
            <ac:spMk id="77" creationId="{3783CA14-24A1-485C-8B30-D6A5D87987AD}"/>
          </ac:spMkLst>
        </pc:spChg>
        <pc:spChg chg="add">
          <ac:chgData name="ALEXANDRE" userId="734048d45b8f99b5" providerId="LiveId" clId="{0B31D23F-2988-4263-80FF-FF6D2C57A79C}" dt="2021-04-16T10:20:24.473" v="582" actId="26606"/>
          <ac:spMkLst>
            <pc:docMk/>
            <pc:sldMk cId="1832866570" sldId="756"/>
            <ac:spMk id="79" creationId="{9A97C86A-04D6-40F7-AE84-31AB43E6A846}"/>
          </ac:spMkLst>
        </pc:spChg>
        <pc:spChg chg="add">
          <ac:chgData name="ALEXANDRE" userId="734048d45b8f99b5" providerId="LiveId" clId="{0B31D23F-2988-4263-80FF-FF6D2C57A79C}" dt="2021-04-16T10:20:24.473" v="582" actId="26606"/>
          <ac:spMkLst>
            <pc:docMk/>
            <pc:sldMk cId="1832866570" sldId="756"/>
            <ac:spMk id="81" creationId="{FF9F2414-84E8-453E-B1F3-389FDE8192D9}"/>
          </ac:spMkLst>
        </pc:spChg>
        <pc:spChg chg="add">
          <ac:chgData name="ALEXANDRE" userId="734048d45b8f99b5" providerId="LiveId" clId="{0B31D23F-2988-4263-80FF-FF6D2C57A79C}" dt="2021-04-16T10:20:24.473" v="582" actId="26606"/>
          <ac:spMkLst>
            <pc:docMk/>
            <pc:sldMk cId="1832866570" sldId="756"/>
            <ac:spMk id="83" creationId="{3ECA69A1-7536-43AC-85EF-C7106179F5ED}"/>
          </ac:spMkLst>
        </pc:spChg>
        <pc:picChg chg="add del mod">
          <ac:chgData name="ALEXANDRE" userId="734048d45b8f99b5" providerId="LiveId" clId="{0B31D23F-2988-4263-80FF-FF6D2C57A79C}" dt="2021-04-16T10:22:47.037" v="589" actId="478"/>
          <ac:picMkLst>
            <pc:docMk/>
            <pc:sldMk cId="1832866570" sldId="756"/>
            <ac:picMk id="1026" creationId="{A50E0701-0CBB-4C23-81AA-4874545D7035}"/>
          </ac:picMkLst>
        </pc:picChg>
        <pc:picChg chg="add mod">
          <ac:chgData name="ALEXANDRE" userId="734048d45b8f99b5" providerId="LiveId" clId="{0B31D23F-2988-4263-80FF-FF6D2C57A79C}" dt="2021-04-16T10:22:50.564" v="591" actId="1076"/>
          <ac:picMkLst>
            <pc:docMk/>
            <pc:sldMk cId="1832866570" sldId="756"/>
            <ac:picMk id="1028" creationId="{4D94C87A-A835-4956-B320-B87CFB26ABC9}"/>
          </ac:picMkLst>
        </pc:picChg>
      </pc:sldChg>
      <pc:sldChg chg="del">
        <pc:chgData name="ALEXANDRE" userId="734048d45b8f99b5" providerId="LiveId" clId="{0B31D23F-2988-4263-80FF-FF6D2C57A79C}" dt="2021-04-12T20:36:49.300" v="5" actId="47"/>
        <pc:sldMkLst>
          <pc:docMk/>
          <pc:sldMk cId="515093046" sldId="757"/>
        </pc:sldMkLst>
      </pc:sldChg>
      <pc:sldChg chg="addSp delSp modSp add mod">
        <pc:chgData name="ALEXANDRE" userId="734048d45b8f99b5" providerId="LiveId" clId="{0B31D23F-2988-4263-80FF-FF6D2C57A79C}" dt="2021-04-16T10:37:40.335" v="721" actId="1076"/>
        <pc:sldMkLst>
          <pc:docMk/>
          <pc:sldMk cId="3656481038" sldId="757"/>
        </pc:sldMkLst>
        <pc:spChg chg="mod">
          <ac:chgData name="ALEXANDRE" userId="734048d45b8f99b5" providerId="LiveId" clId="{0B31D23F-2988-4263-80FF-FF6D2C57A79C}" dt="2021-04-16T10:37:37.960" v="720" actId="20577"/>
          <ac:spMkLst>
            <pc:docMk/>
            <pc:sldMk cId="3656481038" sldId="757"/>
            <ac:spMk id="2" creationId="{379B5490-A3BF-4368-9C5F-7CCD255041F0}"/>
          </ac:spMkLst>
        </pc:spChg>
        <pc:spChg chg="del">
          <ac:chgData name="ALEXANDRE" userId="734048d45b8f99b5" providerId="LiveId" clId="{0B31D23F-2988-4263-80FF-FF6D2C57A79C}" dt="2021-04-16T10:29:12.396" v="609" actId="478"/>
          <ac:spMkLst>
            <pc:docMk/>
            <pc:sldMk cId="3656481038" sldId="757"/>
            <ac:spMk id="3" creationId="{639E5747-7123-4B6D-8FFF-D93F2C39EAB8}"/>
          </ac:spMkLst>
        </pc:spChg>
        <pc:spChg chg="add del mod">
          <ac:chgData name="ALEXANDRE" userId="734048d45b8f99b5" providerId="LiveId" clId="{0B31D23F-2988-4263-80FF-FF6D2C57A79C}" dt="2021-04-16T10:29:32.614" v="618" actId="478"/>
          <ac:spMkLst>
            <pc:docMk/>
            <pc:sldMk cId="3656481038" sldId="757"/>
            <ac:spMk id="5" creationId="{D2A2FFFA-AAF1-4426-9A31-B0D82BE54A68}"/>
          </ac:spMkLst>
        </pc:spChg>
        <pc:picChg chg="add mod">
          <ac:chgData name="ALEXANDRE" userId="734048d45b8f99b5" providerId="LiveId" clId="{0B31D23F-2988-4263-80FF-FF6D2C57A79C}" dt="2021-04-16T10:37:40.335" v="721" actId="1076"/>
          <ac:picMkLst>
            <pc:docMk/>
            <pc:sldMk cId="3656481038" sldId="757"/>
            <ac:picMk id="2050" creationId="{22F83FFB-2697-4B60-86D4-FE09D8F572D8}"/>
          </ac:picMkLst>
        </pc:picChg>
      </pc:sldChg>
      <pc:sldChg chg="modSp add mod ord">
        <pc:chgData name="ALEXANDRE" userId="734048d45b8f99b5" providerId="LiveId" clId="{0B31D23F-2988-4263-80FF-FF6D2C57A79C}" dt="2021-04-16T10:37:05.355" v="701" actId="20577"/>
        <pc:sldMkLst>
          <pc:docMk/>
          <pc:sldMk cId="3952922761" sldId="758"/>
        </pc:sldMkLst>
        <pc:spChg chg="mod">
          <ac:chgData name="ALEXANDRE" userId="734048d45b8f99b5" providerId="LiveId" clId="{0B31D23F-2988-4263-80FF-FF6D2C57A79C}" dt="2021-04-16T10:37:05.355" v="701" actId="20577"/>
          <ac:spMkLst>
            <pc:docMk/>
            <pc:sldMk cId="3952922761" sldId="758"/>
            <ac:spMk id="3" creationId="{639E5747-7123-4B6D-8FFF-D93F2C39EAB8}"/>
          </ac:spMkLst>
        </pc:spChg>
      </pc:sldChg>
      <pc:sldChg chg="addSp delSp modSp add mod">
        <pc:chgData name="ALEXANDRE" userId="734048d45b8f99b5" providerId="LiveId" clId="{0B31D23F-2988-4263-80FF-FF6D2C57A79C}" dt="2021-04-16T10:37:33.291" v="712" actId="1076"/>
        <pc:sldMkLst>
          <pc:docMk/>
          <pc:sldMk cId="2291873076" sldId="759"/>
        </pc:sldMkLst>
        <pc:spChg chg="mod">
          <ac:chgData name="ALEXANDRE" userId="734048d45b8f99b5" providerId="LiveId" clId="{0B31D23F-2988-4263-80FF-FF6D2C57A79C}" dt="2021-04-16T10:37:33.291" v="712" actId="1076"/>
          <ac:spMkLst>
            <pc:docMk/>
            <pc:sldMk cId="2291873076" sldId="759"/>
            <ac:spMk id="2" creationId="{379B5490-A3BF-4368-9C5F-7CCD255041F0}"/>
          </ac:spMkLst>
        </pc:spChg>
        <pc:spChg chg="del">
          <ac:chgData name="ALEXANDRE" userId="734048d45b8f99b5" providerId="LiveId" clId="{0B31D23F-2988-4263-80FF-FF6D2C57A79C}" dt="2021-04-16T10:32:35.422" v="631" actId="478"/>
          <ac:spMkLst>
            <pc:docMk/>
            <pc:sldMk cId="2291873076" sldId="759"/>
            <ac:spMk id="3" creationId="{639E5747-7123-4B6D-8FFF-D93F2C39EAB8}"/>
          </ac:spMkLst>
        </pc:spChg>
        <pc:spChg chg="add del mod">
          <ac:chgData name="ALEXANDRE" userId="734048d45b8f99b5" providerId="LiveId" clId="{0B31D23F-2988-4263-80FF-FF6D2C57A79C}" dt="2021-04-16T10:32:37.846" v="632" actId="478"/>
          <ac:spMkLst>
            <pc:docMk/>
            <pc:sldMk cId="2291873076" sldId="759"/>
            <ac:spMk id="5" creationId="{7A569F8B-E0E3-4AAF-AB58-64F09314D5F1}"/>
          </ac:spMkLst>
        </pc:spChg>
        <pc:picChg chg="add del mod">
          <ac:chgData name="ALEXANDRE" userId="734048d45b8f99b5" providerId="LiveId" clId="{0B31D23F-2988-4263-80FF-FF6D2C57A79C}" dt="2021-04-16T10:33:53.752" v="637" actId="478"/>
          <ac:picMkLst>
            <pc:docMk/>
            <pc:sldMk cId="2291873076" sldId="759"/>
            <ac:picMk id="7" creationId="{7C3CAA02-9ED4-4ABD-98EB-9DB0D2ACBAB9}"/>
          </ac:picMkLst>
        </pc:picChg>
        <pc:picChg chg="add mod">
          <ac:chgData name="ALEXANDRE" userId="734048d45b8f99b5" providerId="LiveId" clId="{0B31D23F-2988-4263-80FF-FF6D2C57A79C}" dt="2021-04-16T10:37:29.986" v="711" actId="1076"/>
          <ac:picMkLst>
            <pc:docMk/>
            <pc:sldMk cId="2291873076" sldId="759"/>
            <ac:picMk id="9" creationId="{A8E770AC-A23C-4EF7-9374-0AF6722AD211}"/>
          </ac:picMkLst>
        </pc:picChg>
      </pc:sldChg>
      <pc:sldChg chg="del">
        <pc:chgData name="ALEXANDRE" userId="734048d45b8f99b5" providerId="LiveId" clId="{0B31D23F-2988-4263-80FF-FF6D2C57A79C}" dt="2021-04-12T20:36:49.300" v="5" actId="47"/>
        <pc:sldMkLst>
          <pc:docMk/>
          <pc:sldMk cId="3677505625" sldId="759"/>
        </pc:sldMkLst>
      </pc:sldChg>
      <pc:sldChg chg="del">
        <pc:chgData name="ALEXANDRE" userId="734048d45b8f99b5" providerId="LiveId" clId="{0B31D23F-2988-4263-80FF-FF6D2C57A79C}" dt="2021-04-12T20:36:49.300" v="5" actId="47"/>
        <pc:sldMkLst>
          <pc:docMk/>
          <pc:sldMk cId="404218911" sldId="760"/>
        </pc:sldMkLst>
      </pc:sldChg>
      <pc:sldChg chg="modSp new mod">
        <pc:chgData name="ALEXANDRE" userId="734048d45b8f99b5" providerId="LiveId" clId="{0B31D23F-2988-4263-80FF-FF6D2C57A79C}" dt="2021-04-16T10:38:31.169" v="735" actId="14100"/>
        <pc:sldMkLst>
          <pc:docMk/>
          <pc:sldMk cId="1169967075" sldId="760"/>
        </pc:sldMkLst>
        <pc:spChg chg="mod">
          <ac:chgData name="ALEXANDRE" userId="734048d45b8f99b5" providerId="LiveId" clId="{0B31D23F-2988-4263-80FF-FF6D2C57A79C}" dt="2021-04-16T10:38:28.823" v="734" actId="1076"/>
          <ac:spMkLst>
            <pc:docMk/>
            <pc:sldMk cId="1169967075" sldId="760"/>
            <ac:spMk id="2" creationId="{E2AD1B14-9894-495B-9024-A1B4938C222D}"/>
          </ac:spMkLst>
        </pc:spChg>
        <pc:spChg chg="mod">
          <ac:chgData name="ALEXANDRE" userId="734048d45b8f99b5" providerId="LiveId" clId="{0B31D23F-2988-4263-80FF-FF6D2C57A79C}" dt="2021-04-16T10:38:31.169" v="735" actId="14100"/>
          <ac:spMkLst>
            <pc:docMk/>
            <pc:sldMk cId="1169967075" sldId="760"/>
            <ac:spMk id="3" creationId="{8EF571C0-99D9-4891-B245-CC7C73A4B651}"/>
          </ac:spMkLst>
        </pc:spChg>
      </pc:sldChg>
      <pc:sldChg chg="modSp new mod">
        <pc:chgData name="ALEXANDRE" userId="734048d45b8f99b5" providerId="LiveId" clId="{0B31D23F-2988-4263-80FF-FF6D2C57A79C}" dt="2021-04-16T10:39:34.825" v="768" actId="27636"/>
        <pc:sldMkLst>
          <pc:docMk/>
          <pc:sldMk cId="2864860008" sldId="761"/>
        </pc:sldMkLst>
        <pc:spChg chg="mod">
          <ac:chgData name="ALEXANDRE" userId="734048d45b8f99b5" providerId="LiveId" clId="{0B31D23F-2988-4263-80FF-FF6D2C57A79C}" dt="2021-04-16T10:39:28.987" v="764" actId="1076"/>
          <ac:spMkLst>
            <pc:docMk/>
            <pc:sldMk cId="2864860008" sldId="761"/>
            <ac:spMk id="2" creationId="{E6C949C8-1D78-41DD-AE99-0FE70E63D96C}"/>
          </ac:spMkLst>
        </pc:spChg>
        <pc:spChg chg="mod">
          <ac:chgData name="ALEXANDRE" userId="734048d45b8f99b5" providerId="LiveId" clId="{0B31D23F-2988-4263-80FF-FF6D2C57A79C}" dt="2021-04-16T10:39:34.825" v="768" actId="27636"/>
          <ac:spMkLst>
            <pc:docMk/>
            <pc:sldMk cId="2864860008" sldId="761"/>
            <ac:spMk id="3" creationId="{6375FE09-C21E-4A88-8BF7-C727C1E1C48E}"/>
          </ac:spMkLst>
        </pc:spChg>
      </pc:sldChg>
      <pc:sldChg chg="del">
        <pc:chgData name="ALEXANDRE" userId="734048d45b8f99b5" providerId="LiveId" clId="{0B31D23F-2988-4263-80FF-FF6D2C57A79C}" dt="2021-04-12T20:36:49.300" v="5" actId="47"/>
        <pc:sldMkLst>
          <pc:docMk/>
          <pc:sldMk cId="2884023738" sldId="761"/>
        </pc:sldMkLst>
      </pc:sldChg>
      <pc:sldChg chg="del">
        <pc:chgData name="ALEXANDRE" userId="734048d45b8f99b5" providerId="LiveId" clId="{0B31D23F-2988-4263-80FF-FF6D2C57A79C}" dt="2021-04-12T20:36:49.300" v="5" actId="47"/>
        <pc:sldMkLst>
          <pc:docMk/>
          <pc:sldMk cId="1911829265" sldId="762"/>
        </pc:sldMkLst>
      </pc:sldChg>
      <pc:sldChg chg="addSp delSp modSp add mod">
        <pc:chgData name="ALEXANDRE" userId="734048d45b8f99b5" providerId="LiveId" clId="{0B31D23F-2988-4263-80FF-FF6D2C57A79C}" dt="2021-04-16T10:40:05.215" v="773" actId="1076"/>
        <pc:sldMkLst>
          <pc:docMk/>
          <pc:sldMk cId="3241574599" sldId="762"/>
        </pc:sldMkLst>
        <pc:spChg chg="del">
          <ac:chgData name="ALEXANDRE" userId="734048d45b8f99b5" providerId="LiveId" clId="{0B31D23F-2988-4263-80FF-FF6D2C57A79C}" dt="2021-04-16T10:40:00.002" v="770" actId="478"/>
          <ac:spMkLst>
            <pc:docMk/>
            <pc:sldMk cId="3241574599" sldId="762"/>
            <ac:spMk id="3" creationId="{6375FE09-C21E-4A88-8BF7-C727C1E1C48E}"/>
          </ac:spMkLst>
        </pc:spChg>
        <pc:spChg chg="add del mod">
          <ac:chgData name="ALEXANDRE" userId="734048d45b8f99b5" providerId="LiveId" clId="{0B31D23F-2988-4263-80FF-FF6D2C57A79C}" dt="2021-04-16T10:40:03.592" v="772" actId="478"/>
          <ac:spMkLst>
            <pc:docMk/>
            <pc:sldMk cId="3241574599" sldId="762"/>
            <ac:spMk id="5" creationId="{F0A5FE64-342B-4855-B598-B36BA360A6D0}"/>
          </ac:spMkLst>
        </pc:spChg>
        <pc:picChg chg="add mod">
          <ac:chgData name="ALEXANDRE" userId="734048d45b8f99b5" providerId="LiveId" clId="{0B31D23F-2988-4263-80FF-FF6D2C57A79C}" dt="2021-04-16T10:40:05.215" v="773" actId="1076"/>
          <ac:picMkLst>
            <pc:docMk/>
            <pc:sldMk cId="3241574599" sldId="762"/>
            <ac:picMk id="7" creationId="{751F7C34-4932-4D02-97FE-A7E3387CB97D}"/>
          </ac:picMkLst>
        </pc:picChg>
      </pc:sldChg>
      <pc:sldChg chg="del">
        <pc:chgData name="ALEXANDRE" userId="734048d45b8f99b5" providerId="LiveId" clId="{0B31D23F-2988-4263-80FF-FF6D2C57A79C}" dt="2021-04-12T20:36:49.300" v="5" actId="47"/>
        <pc:sldMkLst>
          <pc:docMk/>
          <pc:sldMk cId="3110379496" sldId="763"/>
        </pc:sldMkLst>
      </pc:sldChg>
      <pc:sldChg chg="modSp new mod">
        <pc:chgData name="ALEXANDRE" userId="734048d45b8f99b5" providerId="LiveId" clId="{0B31D23F-2988-4263-80FF-FF6D2C57A79C}" dt="2021-04-16T10:45:02.805" v="870" actId="207"/>
        <pc:sldMkLst>
          <pc:docMk/>
          <pc:sldMk cId="4070600754" sldId="763"/>
        </pc:sldMkLst>
        <pc:spChg chg="mod">
          <ac:chgData name="ALEXANDRE" userId="734048d45b8f99b5" providerId="LiveId" clId="{0B31D23F-2988-4263-80FF-FF6D2C57A79C}" dt="2021-04-16T10:42:23.646" v="838" actId="1076"/>
          <ac:spMkLst>
            <pc:docMk/>
            <pc:sldMk cId="4070600754" sldId="763"/>
            <ac:spMk id="2" creationId="{CA734BA9-D964-4910-886E-3C445E15076F}"/>
          </ac:spMkLst>
        </pc:spChg>
        <pc:spChg chg="mod">
          <ac:chgData name="ALEXANDRE" userId="734048d45b8f99b5" providerId="LiveId" clId="{0B31D23F-2988-4263-80FF-FF6D2C57A79C}" dt="2021-04-16T10:45:02.805" v="870" actId="207"/>
          <ac:spMkLst>
            <pc:docMk/>
            <pc:sldMk cId="4070600754" sldId="763"/>
            <ac:spMk id="3" creationId="{51C50DA6-D974-43D4-9333-407C106F2685}"/>
          </ac:spMkLst>
        </pc:spChg>
      </pc:sldChg>
      <pc:sldChg chg="del">
        <pc:chgData name="ALEXANDRE" userId="734048d45b8f99b5" providerId="LiveId" clId="{0B31D23F-2988-4263-80FF-FF6D2C57A79C}" dt="2021-04-12T20:36:49.300" v="5" actId="47"/>
        <pc:sldMkLst>
          <pc:docMk/>
          <pc:sldMk cId="2448477440" sldId="764"/>
        </pc:sldMkLst>
      </pc:sldChg>
      <pc:sldChg chg="modSp add mod">
        <pc:chgData name="ALEXANDRE" userId="734048d45b8f99b5" providerId="LiveId" clId="{0B31D23F-2988-4263-80FF-FF6D2C57A79C}" dt="2021-04-16T10:45:56.891" v="899" actId="27636"/>
        <pc:sldMkLst>
          <pc:docMk/>
          <pc:sldMk cId="2502995587" sldId="764"/>
        </pc:sldMkLst>
        <pc:spChg chg="mod">
          <ac:chgData name="ALEXANDRE" userId="734048d45b8f99b5" providerId="LiveId" clId="{0B31D23F-2988-4263-80FF-FF6D2C57A79C}" dt="2021-04-16T10:45:56.891" v="899" actId="27636"/>
          <ac:spMkLst>
            <pc:docMk/>
            <pc:sldMk cId="2502995587" sldId="764"/>
            <ac:spMk id="3" creationId="{51C50DA6-D974-43D4-9333-407C106F2685}"/>
          </ac:spMkLst>
        </pc:spChg>
      </pc:sldChg>
      <pc:sldChg chg="del">
        <pc:chgData name="ALEXANDRE" userId="734048d45b8f99b5" providerId="LiveId" clId="{0B31D23F-2988-4263-80FF-FF6D2C57A79C}" dt="2021-04-12T20:36:49.300" v="5" actId="47"/>
        <pc:sldMkLst>
          <pc:docMk/>
          <pc:sldMk cId="100279099" sldId="765"/>
        </pc:sldMkLst>
      </pc:sldChg>
      <pc:sldChg chg="addSp modSp new mod">
        <pc:chgData name="ALEXANDRE" userId="734048d45b8f99b5" providerId="LiveId" clId="{0B31D23F-2988-4263-80FF-FF6D2C57A79C}" dt="2021-04-16T10:47:50.564" v="946" actId="1076"/>
        <pc:sldMkLst>
          <pc:docMk/>
          <pc:sldMk cId="4131142600" sldId="765"/>
        </pc:sldMkLst>
        <pc:spChg chg="mod">
          <ac:chgData name="ALEXANDRE" userId="734048d45b8f99b5" providerId="LiveId" clId="{0B31D23F-2988-4263-80FF-FF6D2C57A79C}" dt="2021-04-16T10:47:43.981" v="941" actId="1076"/>
          <ac:spMkLst>
            <pc:docMk/>
            <pc:sldMk cId="4131142600" sldId="765"/>
            <ac:spMk id="2" creationId="{4A7DD02A-AF22-4058-9231-BFF624307956}"/>
          </ac:spMkLst>
        </pc:spChg>
        <pc:spChg chg="mod">
          <ac:chgData name="ALEXANDRE" userId="734048d45b8f99b5" providerId="LiveId" clId="{0B31D23F-2988-4263-80FF-FF6D2C57A79C}" dt="2021-04-16T10:47:47.231" v="944" actId="27636"/>
          <ac:spMkLst>
            <pc:docMk/>
            <pc:sldMk cId="4131142600" sldId="765"/>
            <ac:spMk id="3" creationId="{803A1DDF-3156-4F2C-B2B8-772B95BD162E}"/>
          </ac:spMkLst>
        </pc:spChg>
        <pc:picChg chg="add mod">
          <ac:chgData name="ALEXANDRE" userId="734048d45b8f99b5" providerId="LiveId" clId="{0B31D23F-2988-4263-80FF-FF6D2C57A79C}" dt="2021-04-16T10:47:50.564" v="946" actId="1076"/>
          <ac:picMkLst>
            <pc:docMk/>
            <pc:sldMk cId="4131142600" sldId="765"/>
            <ac:picMk id="3074" creationId="{97B12C1E-548E-4DFE-9548-6D9E35D10934}"/>
          </ac:picMkLst>
        </pc:picChg>
      </pc:sldChg>
      <pc:sldChg chg="delSp modSp add mod">
        <pc:chgData name="ALEXANDRE" userId="734048d45b8f99b5" providerId="LiveId" clId="{0B31D23F-2988-4263-80FF-FF6D2C57A79C}" dt="2021-04-16T10:49:23.547" v="1001" actId="207"/>
        <pc:sldMkLst>
          <pc:docMk/>
          <pc:sldMk cId="3129877054" sldId="766"/>
        </pc:sldMkLst>
        <pc:spChg chg="mod">
          <ac:chgData name="ALEXANDRE" userId="734048d45b8f99b5" providerId="LiveId" clId="{0B31D23F-2988-4263-80FF-FF6D2C57A79C}" dt="2021-04-16T10:48:09.810" v="964" actId="20577"/>
          <ac:spMkLst>
            <pc:docMk/>
            <pc:sldMk cId="3129877054" sldId="766"/>
            <ac:spMk id="2" creationId="{4A7DD02A-AF22-4058-9231-BFF624307956}"/>
          </ac:spMkLst>
        </pc:spChg>
        <pc:spChg chg="mod">
          <ac:chgData name="ALEXANDRE" userId="734048d45b8f99b5" providerId="LiveId" clId="{0B31D23F-2988-4263-80FF-FF6D2C57A79C}" dt="2021-04-16T10:49:23.547" v="1001" actId="207"/>
          <ac:spMkLst>
            <pc:docMk/>
            <pc:sldMk cId="3129877054" sldId="766"/>
            <ac:spMk id="3" creationId="{803A1DDF-3156-4F2C-B2B8-772B95BD162E}"/>
          </ac:spMkLst>
        </pc:spChg>
        <pc:picChg chg="del">
          <ac:chgData name="ALEXANDRE" userId="734048d45b8f99b5" providerId="LiveId" clId="{0B31D23F-2988-4263-80FF-FF6D2C57A79C}" dt="2021-04-16T10:49:04.655" v="992" actId="478"/>
          <ac:picMkLst>
            <pc:docMk/>
            <pc:sldMk cId="3129877054" sldId="766"/>
            <ac:picMk id="3074" creationId="{97B12C1E-548E-4DFE-9548-6D9E35D10934}"/>
          </ac:picMkLst>
        </pc:picChg>
      </pc:sldChg>
      <pc:sldChg chg="del">
        <pc:chgData name="ALEXANDRE" userId="734048d45b8f99b5" providerId="LiveId" clId="{0B31D23F-2988-4263-80FF-FF6D2C57A79C}" dt="2021-04-12T20:36:49.300" v="5" actId="47"/>
        <pc:sldMkLst>
          <pc:docMk/>
          <pc:sldMk cId="3188206500" sldId="766"/>
        </pc:sldMkLst>
      </pc:sldChg>
      <pc:sldChg chg="modSp add mod">
        <pc:chgData name="ALEXANDRE" userId="734048d45b8f99b5" providerId="LiveId" clId="{0B31D23F-2988-4263-80FF-FF6D2C57A79C}" dt="2021-04-16T10:51:41.675" v="1046" actId="1076"/>
        <pc:sldMkLst>
          <pc:docMk/>
          <pc:sldMk cId="2993539545" sldId="767"/>
        </pc:sldMkLst>
        <pc:spChg chg="mod">
          <ac:chgData name="ALEXANDRE" userId="734048d45b8f99b5" providerId="LiveId" clId="{0B31D23F-2988-4263-80FF-FF6D2C57A79C}" dt="2021-04-16T10:49:46.260" v="1014" actId="20577"/>
          <ac:spMkLst>
            <pc:docMk/>
            <pc:sldMk cId="2993539545" sldId="767"/>
            <ac:spMk id="2" creationId="{4A7DD02A-AF22-4058-9231-BFF624307956}"/>
          </ac:spMkLst>
        </pc:spChg>
        <pc:spChg chg="mod">
          <ac:chgData name="ALEXANDRE" userId="734048d45b8f99b5" providerId="LiveId" clId="{0B31D23F-2988-4263-80FF-FF6D2C57A79C}" dt="2021-04-16T10:51:41.675" v="1046" actId="1076"/>
          <ac:spMkLst>
            <pc:docMk/>
            <pc:sldMk cId="2993539545" sldId="767"/>
            <ac:spMk id="3" creationId="{803A1DDF-3156-4F2C-B2B8-772B95BD162E}"/>
          </ac:spMkLst>
        </pc:spChg>
      </pc:sldChg>
      <pc:sldChg chg="del">
        <pc:chgData name="ALEXANDRE" userId="734048d45b8f99b5" providerId="LiveId" clId="{0B31D23F-2988-4263-80FF-FF6D2C57A79C}" dt="2021-04-12T20:36:49.300" v="5" actId="47"/>
        <pc:sldMkLst>
          <pc:docMk/>
          <pc:sldMk cId="3671338273" sldId="767"/>
        </pc:sldMkLst>
      </pc:sldChg>
      <pc:sldChg chg="modSp add mod">
        <pc:chgData name="ALEXANDRE" userId="734048d45b8f99b5" providerId="LiveId" clId="{0B31D23F-2988-4263-80FF-FF6D2C57A79C}" dt="2021-04-16T10:52:17.407" v="1062" actId="12"/>
        <pc:sldMkLst>
          <pc:docMk/>
          <pc:sldMk cId="1942451159" sldId="768"/>
        </pc:sldMkLst>
        <pc:spChg chg="mod">
          <ac:chgData name="ALEXANDRE" userId="734048d45b8f99b5" providerId="LiveId" clId="{0B31D23F-2988-4263-80FF-FF6D2C57A79C}" dt="2021-04-16T10:51:56.231" v="1055" actId="20577"/>
          <ac:spMkLst>
            <pc:docMk/>
            <pc:sldMk cId="1942451159" sldId="768"/>
            <ac:spMk id="2" creationId="{4A7DD02A-AF22-4058-9231-BFF624307956}"/>
          </ac:spMkLst>
        </pc:spChg>
        <pc:spChg chg="mod">
          <ac:chgData name="ALEXANDRE" userId="734048d45b8f99b5" providerId="LiveId" clId="{0B31D23F-2988-4263-80FF-FF6D2C57A79C}" dt="2021-04-16T10:52:17.407" v="1062" actId="12"/>
          <ac:spMkLst>
            <pc:docMk/>
            <pc:sldMk cId="1942451159" sldId="768"/>
            <ac:spMk id="3" creationId="{803A1DDF-3156-4F2C-B2B8-772B95BD162E}"/>
          </ac:spMkLst>
        </pc:spChg>
      </pc:sldChg>
      <pc:sldChg chg="del">
        <pc:chgData name="ALEXANDRE" userId="734048d45b8f99b5" providerId="LiveId" clId="{0B31D23F-2988-4263-80FF-FF6D2C57A79C}" dt="2021-04-12T20:36:49.300" v="5" actId="47"/>
        <pc:sldMkLst>
          <pc:docMk/>
          <pc:sldMk cId="3614275336" sldId="768"/>
        </pc:sldMkLst>
      </pc:sldChg>
      <pc:sldChg chg="del">
        <pc:chgData name="ALEXANDRE" userId="734048d45b8f99b5" providerId="LiveId" clId="{0B31D23F-2988-4263-80FF-FF6D2C57A79C}" dt="2021-04-12T20:36:49.300" v="5" actId="47"/>
        <pc:sldMkLst>
          <pc:docMk/>
          <pc:sldMk cId="1465270510" sldId="769"/>
        </pc:sldMkLst>
      </pc:sldChg>
      <pc:sldChg chg="addSp delSp modSp add mod">
        <pc:chgData name="ALEXANDRE" userId="734048d45b8f99b5" providerId="LiveId" clId="{0B31D23F-2988-4263-80FF-FF6D2C57A79C}" dt="2021-04-16T10:56:11.620" v="1101" actId="207"/>
        <pc:sldMkLst>
          <pc:docMk/>
          <pc:sldMk cId="2950512472" sldId="769"/>
        </pc:sldMkLst>
        <pc:spChg chg="mod">
          <ac:chgData name="ALEXANDRE" userId="734048d45b8f99b5" providerId="LiveId" clId="{0B31D23F-2988-4263-80FF-FF6D2C57A79C}" dt="2021-04-16T10:54:23.310" v="1072" actId="1076"/>
          <ac:spMkLst>
            <pc:docMk/>
            <pc:sldMk cId="2950512472" sldId="769"/>
            <ac:spMk id="2" creationId="{4A7DD02A-AF22-4058-9231-BFF624307956}"/>
          </ac:spMkLst>
        </pc:spChg>
        <pc:spChg chg="mod">
          <ac:chgData name="ALEXANDRE" userId="734048d45b8f99b5" providerId="LiveId" clId="{0B31D23F-2988-4263-80FF-FF6D2C57A79C}" dt="2021-04-16T10:56:11.620" v="1101" actId="207"/>
          <ac:spMkLst>
            <pc:docMk/>
            <pc:sldMk cId="2950512472" sldId="769"/>
            <ac:spMk id="3" creationId="{803A1DDF-3156-4F2C-B2B8-772B95BD162E}"/>
          </ac:spMkLst>
        </pc:spChg>
        <pc:picChg chg="add del mod">
          <ac:chgData name="ALEXANDRE" userId="734048d45b8f99b5" providerId="LiveId" clId="{0B31D23F-2988-4263-80FF-FF6D2C57A79C}" dt="2021-04-16T10:53:51.489" v="1067" actId="478"/>
          <ac:picMkLst>
            <pc:docMk/>
            <pc:sldMk cId="2950512472" sldId="769"/>
            <ac:picMk id="4098" creationId="{40C26007-4AED-4317-A7E3-3B8D421F4EBE}"/>
          </ac:picMkLst>
        </pc:picChg>
        <pc:picChg chg="add del mod">
          <ac:chgData name="ALEXANDRE" userId="734048d45b8f99b5" providerId="LiveId" clId="{0B31D23F-2988-4263-80FF-FF6D2C57A79C}" dt="2021-04-16T10:54:51.192" v="1079" actId="478"/>
          <ac:picMkLst>
            <pc:docMk/>
            <pc:sldMk cId="2950512472" sldId="769"/>
            <ac:picMk id="4100" creationId="{818CEF30-7EC1-4225-A7BD-F2C54C4551F7}"/>
          </ac:picMkLst>
        </pc:picChg>
      </pc:sldChg>
      <pc:sldChg chg="del">
        <pc:chgData name="ALEXANDRE" userId="734048d45b8f99b5" providerId="LiveId" clId="{0B31D23F-2988-4263-80FF-FF6D2C57A79C}" dt="2021-04-12T20:36:49.300" v="5" actId="47"/>
        <pc:sldMkLst>
          <pc:docMk/>
          <pc:sldMk cId="2394240528" sldId="770"/>
        </pc:sldMkLst>
      </pc:sldChg>
      <pc:sldChg chg="addSp delSp modSp add mod modAnim">
        <pc:chgData name="ALEXANDRE" userId="734048d45b8f99b5" providerId="LiveId" clId="{0B31D23F-2988-4263-80FF-FF6D2C57A79C}" dt="2021-04-16T10:56:45.898" v="1106" actId="1076"/>
        <pc:sldMkLst>
          <pc:docMk/>
          <pc:sldMk cId="3755986425" sldId="770"/>
        </pc:sldMkLst>
        <pc:spChg chg="del">
          <ac:chgData name="ALEXANDRE" userId="734048d45b8f99b5" providerId="LiveId" clId="{0B31D23F-2988-4263-80FF-FF6D2C57A79C}" dt="2021-04-16T10:55:21.094" v="1089" actId="478"/>
          <ac:spMkLst>
            <pc:docMk/>
            <pc:sldMk cId="3755986425" sldId="770"/>
            <ac:spMk id="3" creationId="{803A1DDF-3156-4F2C-B2B8-772B95BD162E}"/>
          </ac:spMkLst>
        </pc:spChg>
        <pc:spChg chg="add del mod">
          <ac:chgData name="ALEXANDRE" userId="734048d45b8f99b5" providerId="LiveId" clId="{0B31D23F-2988-4263-80FF-FF6D2C57A79C}" dt="2021-04-16T10:55:22.771" v="1090" actId="478"/>
          <ac:spMkLst>
            <pc:docMk/>
            <pc:sldMk cId="3755986425" sldId="770"/>
            <ac:spMk id="5" creationId="{5838C177-19E8-4494-A932-ACD40518EB3E}"/>
          </ac:spMkLst>
        </pc:spChg>
        <pc:picChg chg="mod">
          <ac:chgData name="ALEXANDRE" userId="734048d45b8f99b5" providerId="LiveId" clId="{0B31D23F-2988-4263-80FF-FF6D2C57A79C}" dt="2021-04-16T10:56:45.898" v="1106" actId="1076"/>
          <ac:picMkLst>
            <pc:docMk/>
            <pc:sldMk cId="3755986425" sldId="770"/>
            <ac:picMk id="4100" creationId="{818CEF30-7EC1-4225-A7BD-F2C54C4551F7}"/>
          </ac:picMkLst>
        </pc:picChg>
        <pc:picChg chg="add del mod">
          <ac:chgData name="ALEXANDRE" userId="734048d45b8f99b5" providerId="LiveId" clId="{0B31D23F-2988-4263-80FF-FF6D2C57A79C}" dt="2021-04-16T10:56:41.122" v="1103" actId="478"/>
          <ac:picMkLst>
            <pc:docMk/>
            <pc:sldMk cId="3755986425" sldId="770"/>
            <ac:picMk id="5122" creationId="{07A3D36B-8BCE-4B1F-82D3-AA0D6D69C5DA}"/>
          </ac:picMkLst>
        </pc:picChg>
      </pc:sldChg>
      <pc:sldChg chg="addSp delSp modSp add mod modAnim">
        <pc:chgData name="ALEXANDRE" userId="734048d45b8f99b5" providerId="LiveId" clId="{0B31D23F-2988-4263-80FF-FF6D2C57A79C}" dt="2021-04-16T10:58:04.309" v="1128" actId="1076"/>
        <pc:sldMkLst>
          <pc:docMk/>
          <pc:sldMk cId="738805432" sldId="771"/>
        </pc:sldMkLst>
        <pc:spChg chg="mod">
          <ac:chgData name="ALEXANDRE" userId="734048d45b8f99b5" providerId="LiveId" clId="{0B31D23F-2988-4263-80FF-FF6D2C57A79C}" dt="2021-04-16T10:56:51.122" v="1116" actId="20577"/>
          <ac:spMkLst>
            <pc:docMk/>
            <pc:sldMk cId="738805432" sldId="771"/>
            <ac:spMk id="2" creationId="{4A7DD02A-AF22-4058-9231-BFF624307956}"/>
          </ac:spMkLst>
        </pc:spChg>
        <pc:grpChg chg="add mod">
          <ac:chgData name="ALEXANDRE" userId="734048d45b8f99b5" providerId="LiveId" clId="{0B31D23F-2988-4263-80FF-FF6D2C57A79C}" dt="2021-04-16T10:57:58.170" v="1126" actId="164"/>
          <ac:grpSpMkLst>
            <pc:docMk/>
            <pc:sldMk cId="738805432" sldId="771"/>
            <ac:grpSpMk id="7" creationId="{43CF854C-83BD-4745-ABB7-0CBBD03B2479}"/>
          </ac:grpSpMkLst>
        </pc:grpChg>
        <pc:picChg chg="add mod">
          <ac:chgData name="ALEXANDRE" userId="734048d45b8f99b5" providerId="LiveId" clId="{0B31D23F-2988-4263-80FF-FF6D2C57A79C}" dt="2021-04-16T10:57:58.170" v="1126" actId="164"/>
          <ac:picMkLst>
            <pc:docMk/>
            <pc:sldMk cId="738805432" sldId="771"/>
            <ac:picMk id="4" creationId="{9C9121AA-D1B2-4138-9559-BFA23F57C815}"/>
          </ac:picMkLst>
        </pc:picChg>
        <pc:picChg chg="add mod">
          <ac:chgData name="ALEXANDRE" userId="734048d45b8f99b5" providerId="LiveId" clId="{0B31D23F-2988-4263-80FF-FF6D2C57A79C}" dt="2021-04-16T10:57:58.170" v="1126" actId="164"/>
          <ac:picMkLst>
            <pc:docMk/>
            <pc:sldMk cId="738805432" sldId="771"/>
            <ac:picMk id="6" creationId="{732672F0-D9F3-4681-A209-82F14E89E7DB}"/>
          </ac:picMkLst>
        </pc:picChg>
        <pc:picChg chg="del">
          <ac:chgData name="ALEXANDRE" userId="734048d45b8f99b5" providerId="LiveId" clId="{0B31D23F-2988-4263-80FF-FF6D2C57A79C}" dt="2021-04-16T10:56:48.129" v="1107" actId="478"/>
          <ac:picMkLst>
            <pc:docMk/>
            <pc:sldMk cId="738805432" sldId="771"/>
            <ac:picMk id="4100" creationId="{818CEF30-7EC1-4225-A7BD-F2C54C4551F7}"/>
          </ac:picMkLst>
        </pc:picChg>
        <pc:picChg chg="mod">
          <ac:chgData name="ALEXANDRE" userId="734048d45b8f99b5" providerId="LiveId" clId="{0B31D23F-2988-4263-80FF-FF6D2C57A79C}" dt="2021-04-16T10:58:04.309" v="1128" actId="1076"/>
          <ac:picMkLst>
            <pc:docMk/>
            <pc:sldMk cId="738805432" sldId="771"/>
            <ac:picMk id="5122" creationId="{07A3D36B-8BCE-4B1F-82D3-AA0D6D69C5DA}"/>
          </ac:picMkLst>
        </pc:picChg>
      </pc:sldChg>
      <pc:sldChg chg="del">
        <pc:chgData name="ALEXANDRE" userId="734048d45b8f99b5" providerId="LiveId" clId="{0B31D23F-2988-4263-80FF-FF6D2C57A79C}" dt="2021-04-12T20:36:49.300" v="5" actId="47"/>
        <pc:sldMkLst>
          <pc:docMk/>
          <pc:sldMk cId="4269907481" sldId="771"/>
        </pc:sldMkLst>
      </pc:sldChg>
      <pc:sldChg chg="modSp new mod">
        <pc:chgData name="ALEXANDRE" userId="734048d45b8f99b5" providerId="LiveId" clId="{0B31D23F-2988-4263-80FF-FF6D2C57A79C}" dt="2021-04-16T11:02:30.375" v="1182" actId="2710"/>
        <pc:sldMkLst>
          <pc:docMk/>
          <pc:sldMk cId="1698719295" sldId="772"/>
        </pc:sldMkLst>
        <pc:spChg chg="mod">
          <ac:chgData name="ALEXANDRE" userId="734048d45b8f99b5" providerId="LiveId" clId="{0B31D23F-2988-4263-80FF-FF6D2C57A79C}" dt="2021-04-16T11:02:02.196" v="1168" actId="1076"/>
          <ac:spMkLst>
            <pc:docMk/>
            <pc:sldMk cId="1698719295" sldId="772"/>
            <ac:spMk id="2" creationId="{C341160B-92F5-42F9-9F39-8280E5578CCA}"/>
          </ac:spMkLst>
        </pc:spChg>
        <pc:spChg chg="mod">
          <ac:chgData name="ALEXANDRE" userId="734048d45b8f99b5" providerId="LiveId" clId="{0B31D23F-2988-4263-80FF-FF6D2C57A79C}" dt="2021-04-16T11:02:30.375" v="1182" actId="2710"/>
          <ac:spMkLst>
            <pc:docMk/>
            <pc:sldMk cId="1698719295" sldId="772"/>
            <ac:spMk id="3" creationId="{1DA6B4F9-0B7A-4AE0-B419-8E0F054E226D}"/>
          </ac:spMkLst>
        </pc:spChg>
      </pc:sldChg>
      <pc:sldChg chg="del">
        <pc:chgData name="ALEXANDRE" userId="734048d45b8f99b5" providerId="LiveId" clId="{0B31D23F-2988-4263-80FF-FF6D2C57A79C}" dt="2021-04-12T20:36:49.300" v="5" actId="47"/>
        <pc:sldMkLst>
          <pc:docMk/>
          <pc:sldMk cId="2872429675" sldId="772"/>
        </pc:sldMkLst>
      </pc:sldChg>
      <pc:sldChg chg="del">
        <pc:chgData name="ALEXANDRE" userId="734048d45b8f99b5" providerId="LiveId" clId="{0B31D23F-2988-4263-80FF-FF6D2C57A79C}" dt="2021-04-12T20:36:49.300" v="5" actId="47"/>
        <pc:sldMkLst>
          <pc:docMk/>
          <pc:sldMk cId="1774849621" sldId="773"/>
        </pc:sldMkLst>
      </pc:sldChg>
      <pc:sldChg chg="addSp delSp modSp add mod">
        <pc:chgData name="ALEXANDRE" userId="734048d45b8f99b5" providerId="LiveId" clId="{0B31D23F-2988-4263-80FF-FF6D2C57A79C}" dt="2021-04-16T11:02:44.204" v="1189" actId="1076"/>
        <pc:sldMkLst>
          <pc:docMk/>
          <pc:sldMk cId="1796659798" sldId="773"/>
        </pc:sldMkLst>
        <pc:spChg chg="del mod">
          <ac:chgData name="ALEXANDRE" userId="734048d45b8f99b5" providerId="LiveId" clId="{0B31D23F-2988-4263-80FF-FF6D2C57A79C}" dt="2021-04-16T11:02:34.737" v="1183" actId="478"/>
          <ac:spMkLst>
            <pc:docMk/>
            <pc:sldMk cId="1796659798" sldId="773"/>
            <ac:spMk id="3" creationId="{1DA6B4F9-0B7A-4AE0-B419-8E0F054E226D}"/>
          </ac:spMkLst>
        </pc:spChg>
        <pc:spChg chg="add del mod">
          <ac:chgData name="ALEXANDRE" userId="734048d45b8f99b5" providerId="LiveId" clId="{0B31D23F-2988-4263-80FF-FF6D2C57A79C}" dt="2021-04-16T11:02:36.299" v="1184" actId="478"/>
          <ac:spMkLst>
            <pc:docMk/>
            <pc:sldMk cId="1796659798" sldId="773"/>
            <ac:spMk id="5" creationId="{31A387A9-FD8D-4A85-A25F-E2DA23ABC166}"/>
          </ac:spMkLst>
        </pc:spChg>
        <pc:picChg chg="add mod">
          <ac:chgData name="ALEXANDRE" userId="734048d45b8f99b5" providerId="LiveId" clId="{0B31D23F-2988-4263-80FF-FF6D2C57A79C}" dt="2021-04-16T11:02:44.204" v="1189" actId="1076"/>
          <ac:picMkLst>
            <pc:docMk/>
            <pc:sldMk cId="1796659798" sldId="773"/>
            <ac:picMk id="6146" creationId="{181DB4D5-F88A-4011-B8ED-D0F0EDC19143}"/>
          </ac:picMkLst>
        </pc:picChg>
      </pc:sldChg>
      <pc:sldChg chg="delSp modSp add mod">
        <pc:chgData name="ALEXANDRE" userId="734048d45b8f99b5" providerId="LiveId" clId="{0B31D23F-2988-4263-80FF-FF6D2C57A79C}" dt="2021-04-16T11:03:57.030" v="1207" actId="1076"/>
        <pc:sldMkLst>
          <pc:docMk/>
          <pc:sldMk cId="873597706" sldId="774"/>
        </pc:sldMkLst>
        <pc:spChg chg="mod">
          <ac:chgData name="ALEXANDRE" userId="734048d45b8f99b5" providerId="LiveId" clId="{0B31D23F-2988-4263-80FF-FF6D2C57A79C}" dt="2021-04-16T11:03:53.171" v="1206" actId="1076"/>
          <ac:spMkLst>
            <pc:docMk/>
            <pc:sldMk cId="873597706" sldId="774"/>
            <ac:spMk id="2" creationId="{C341160B-92F5-42F9-9F39-8280E5578CCA}"/>
          </ac:spMkLst>
        </pc:spChg>
        <pc:spChg chg="mod">
          <ac:chgData name="ALEXANDRE" userId="734048d45b8f99b5" providerId="LiveId" clId="{0B31D23F-2988-4263-80FF-FF6D2C57A79C}" dt="2021-04-16T11:03:57.030" v="1207" actId="1076"/>
          <ac:spMkLst>
            <pc:docMk/>
            <pc:sldMk cId="873597706" sldId="774"/>
            <ac:spMk id="3" creationId="{1DA6B4F9-0B7A-4AE0-B419-8E0F054E226D}"/>
          </ac:spMkLst>
        </pc:spChg>
        <pc:picChg chg="del">
          <ac:chgData name="ALEXANDRE" userId="734048d45b8f99b5" providerId="LiveId" clId="{0B31D23F-2988-4263-80FF-FF6D2C57A79C}" dt="2021-04-16T11:02:47.146" v="1190" actId="478"/>
          <ac:picMkLst>
            <pc:docMk/>
            <pc:sldMk cId="873597706" sldId="774"/>
            <ac:picMk id="6146" creationId="{181DB4D5-F88A-4011-B8ED-D0F0EDC19143}"/>
          </ac:picMkLst>
        </pc:picChg>
      </pc:sldChg>
      <pc:sldChg chg="del">
        <pc:chgData name="ALEXANDRE" userId="734048d45b8f99b5" providerId="LiveId" clId="{0B31D23F-2988-4263-80FF-FF6D2C57A79C}" dt="2021-04-12T20:36:49.300" v="5" actId="47"/>
        <pc:sldMkLst>
          <pc:docMk/>
          <pc:sldMk cId="1140611305" sldId="774"/>
        </pc:sldMkLst>
      </pc:sldChg>
      <pc:sldChg chg="addSp delSp modSp new mod setBg">
        <pc:chgData name="ALEXANDRE" userId="734048d45b8f99b5" providerId="LiveId" clId="{0B31D23F-2988-4263-80FF-FF6D2C57A79C}" dt="2021-04-16T11:05:18.625" v="1216" actId="403"/>
        <pc:sldMkLst>
          <pc:docMk/>
          <pc:sldMk cId="3442625600" sldId="775"/>
        </pc:sldMkLst>
        <pc:spChg chg="mod ord">
          <ac:chgData name="ALEXANDRE" userId="734048d45b8f99b5" providerId="LiveId" clId="{0B31D23F-2988-4263-80FF-FF6D2C57A79C}" dt="2021-04-16T11:05:18.625" v="1216" actId="403"/>
          <ac:spMkLst>
            <pc:docMk/>
            <pc:sldMk cId="3442625600" sldId="775"/>
            <ac:spMk id="2" creationId="{824990FB-D44C-4AA8-8F98-A841CA3FAA0E}"/>
          </ac:spMkLst>
        </pc:spChg>
        <pc:spChg chg="del">
          <ac:chgData name="ALEXANDRE" userId="734048d45b8f99b5" providerId="LiveId" clId="{0B31D23F-2988-4263-80FF-FF6D2C57A79C}" dt="2021-04-16T11:05:14.124" v="1212" actId="26606"/>
          <ac:spMkLst>
            <pc:docMk/>
            <pc:sldMk cId="3442625600" sldId="775"/>
            <ac:spMk id="3" creationId="{F7901990-F8CA-498E-B45D-372441A0EF7D}"/>
          </ac:spMkLst>
        </pc:spChg>
        <pc:spChg chg="add">
          <ac:chgData name="ALEXANDRE" userId="734048d45b8f99b5" providerId="LiveId" clId="{0B31D23F-2988-4263-80FF-FF6D2C57A79C}" dt="2021-04-16T11:05:14.124" v="1212" actId="26606"/>
          <ac:spMkLst>
            <pc:docMk/>
            <pc:sldMk cId="3442625600" sldId="775"/>
            <ac:spMk id="71" creationId="{37C89E4B-3C9F-44B9-8B86-D9E3D112D8EC}"/>
          </ac:spMkLst>
        </pc:spChg>
        <pc:picChg chg="add mod">
          <ac:chgData name="ALEXANDRE" userId="734048d45b8f99b5" providerId="LiveId" clId="{0B31D23F-2988-4263-80FF-FF6D2C57A79C}" dt="2021-04-16T11:05:14.124" v="1212" actId="26606"/>
          <ac:picMkLst>
            <pc:docMk/>
            <pc:sldMk cId="3442625600" sldId="775"/>
            <ac:picMk id="7170" creationId="{7620C584-1C40-4B48-A55B-2B37CEFE7135}"/>
          </ac:picMkLst>
        </pc:picChg>
        <pc:cxnChg chg="add">
          <ac:chgData name="ALEXANDRE" userId="734048d45b8f99b5" providerId="LiveId" clId="{0B31D23F-2988-4263-80FF-FF6D2C57A79C}" dt="2021-04-16T11:05:14.124" v="1212" actId="26606"/>
          <ac:cxnSpMkLst>
            <pc:docMk/>
            <pc:sldMk cId="3442625600" sldId="775"/>
            <ac:cxnSpMk id="73" creationId="{AA2EAA10-076F-46BD-8F0F-B9A2FB77A85C}"/>
          </ac:cxnSpMkLst>
        </pc:cxnChg>
        <pc:cxnChg chg="add">
          <ac:chgData name="ALEXANDRE" userId="734048d45b8f99b5" providerId="LiveId" clId="{0B31D23F-2988-4263-80FF-FF6D2C57A79C}" dt="2021-04-16T11:05:14.124" v="1212" actId="26606"/>
          <ac:cxnSpMkLst>
            <pc:docMk/>
            <pc:sldMk cId="3442625600" sldId="775"/>
            <ac:cxnSpMk id="75" creationId="{D891E407-403B-4764-86C9-33A56D3BCAA3}"/>
          </ac:cxnSpMkLst>
        </pc:cxnChg>
      </pc:sldChg>
      <pc:sldChg chg="modSp add del mod">
        <pc:chgData name="ALEXANDRE" userId="734048d45b8f99b5" providerId="LiveId" clId="{0B31D23F-2988-4263-80FF-FF6D2C57A79C}" dt="2021-04-16T11:05:48.086" v="1220" actId="2696"/>
        <pc:sldMkLst>
          <pc:docMk/>
          <pc:sldMk cId="2242443012" sldId="776"/>
        </pc:sldMkLst>
        <pc:spChg chg="mod">
          <ac:chgData name="ALEXANDRE" userId="734048d45b8f99b5" providerId="LiveId" clId="{0B31D23F-2988-4263-80FF-FF6D2C57A79C}" dt="2021-04-16T11:05:44.722" v="1219" actId="404"/>
          <ac:spMkLst>
            <pc:docMk/>
            <pc:sldMk cId="2242443012" sldId="776"/>
            <ac:spMk id="2" creationId="{824990FB-D44C-4AA8-8F98-A841CA3FAA0E}"/>
          </ac:spMkLst>
        </pc:spChg>
      </pc:sldChg>
      <pc:sldChg chg="add">
        <pc:chgData name="ALEXANDRE" userId="734048d45b8f99b5" providerId="LiveId" clId="{0B31D23F-2988-4263-80FF-FF6D2C57A79C}" dt="2021-04-16T11:05:56.355" v="1221"/>
        <pc:sldMkLst>
          <pc:docMk/>
          <pc:sldMk cId="3438186084" sldId="776"/>
        </pc:sldMkLst>
      </pc:sldChg>
      <pc:sldChg chg="del">
        <pc:chgData name="ALEXANDRE" userId="734048d45b8f99b5" providerId="LiveId" clId="{0B31D23F-2988-4263-80FF-FF6D2C57A79C}" dt="2021-04-12T20:36:49.300" v="5" actId="47"/>
        <pc:sldMkLst>
          <pc:docMk/>
          <pc:sldMk cId="3750184885" sldId="776"/>
        </pc:sldMkLst>
      </pc:sldChg>
      <pc:sldChg chg="del">
        <pc:chgData name="ALEXANDRE" userId="734048d45b8f99b5" providerId="LiveId" clId="{0B31D23F-2988-4263-80FF-FF6D2C57A79C}" dt="2021-04-12T20:36:49.300" v="5" actId="47"/>
        <pc:sldMkLst>
          <pc:docMk/>
          <pc:sldMk cId="2091119567" sldId="777"/>
        </pc:sldMkLst>
      </pc:sldChg>
      <pc:sldChg chg="addSp modSp add mod">
        <pc:chgData name="ALEXANDRE" userId="734048d45b8f99b5" providerId="LiveId" clId="{0B31D23F-2988-4263-80FF-FF6D2C57A79C}" dt="2021-04-16T11:07:37.876" v="1226" actId="1582"/>
        <pc:sldMkLst>
          <pc:docMk/>
          <pc:sldMk cId="2518165634" sldId="777"/>
        </pc:sldMkLst>
        <pc:spChg chg="add mod">
          <ac:chgData name="ALEXANDRE" userId="734048d45b8f99b5" providerId="LiveId" clId="{0B31D23F-2988-4263-80FF-FF6D2C57A79C}" dt="2021-04-16T11:07:37.876" v="1226" actId="1582"/>
          <ac:spMkLst>
            <pc:docMk/>
            <pc:sldMk cId="2518165634" sldId="777"/>
            <ac:spMk id="3" creationId="{7EC00494-CE2D-423F-B668-C1823CE92871}"/>
          </ac:spMkLst>
        </pc:spChg>
      </pc:sldChg>
      <pc:sldChg chg="modSp new mod">
        <pc:chgData name="ALEXANDRE" userId="734048d45b8f99b5" providerId="LiveId" clId="{0B31D23F-2988-4263-80FF-FF6D2C57A79C}" dt="2021-04-16T11:11:59.143" v="1260" actId="207"/>
        <pc:sldMkLst>
          <pc:docMk/>
          <pc:sldMk cId="904794926" sldId="778"/>
        </pc:sldMkLst>
        <pc:spChg chg="mod">
          <ac:chgData name="ALEXANDRE" userId="734048d45b8f99b5" providerId="LiveId" clId="{0B31D23F-2988-4263-80FF-FF6D2C57A79C}" dt="2021-04-16T11:10:49.689" v="1232" actId="403"/>
          <ac:spMkLst>
            <pc:docMk/>
            <pc:sldMk cId="904794926" sldId="778"/>
            <ac:spMk id="2" creationId="{F34BA471-8768-4160-8B28-3C1E0745C2FC}"/>
          </ac:spMkLst>
        </pc:spChg>
        <pc:spChg chg="mod">
          <ac:chgData name="ALEXANDRE" userId="734048d45b8f99b5" providerId="LiveId" clId="{0B31D23F-2988-4263-80FF-FF6D2C57A79C}" dt="2021-04-16T11:11:59.143" v="1260" actId="207"/>
          <ac:spMkLst>
            <pc:docMk/>
            <pc:sldMk cId="904794926" sldId="778"/>
            <ac:spMk id="3" creationId="{81B1FE1F-7C1F-40B7-9107-B607A07804E9}"/>
          </ac:spMkLst>
        </pc:spChg>
      </pc:sldChg>
      <pc:sldChg chg="del">
        <pc:chgData name="ALEXANDRE" userId="734048d45b8f99b5" providerId="LiveId" clId="{0B31D23F-2988-4263-80FF-FF6D2C57A79C}" dt="2021-04-12T20:36:49.300" v="5" actId="47"/>
        <pc:sldMkLst>
          <pc:docMk/>
          <pc:sldMk cId="2576516241" sldId="778"/>
        </pc:sldMkLst>
      </pc:sldChg>
      <pc:sldChg chg="addSp delSp modSp add mod">
        <pc:chgData name="ALEXANDRE" userId="734048d45b8f99b5" providerId="LiveId" clId="{0B31D23F-2988-4263-80FF-FF6D2C57A79C}" dt="2021-04-16T11:12:49.037" v="1279" actId="1076"/>
        <pc:sldMkLst>
          <pc:docMk/>
          <pc:sldMk cId="3840325000" sldId="779"/>
        </pc:sldMkLst>
        <pc:spChg chg="mod">
          <ac:chgData name="ALEXANDRE" userId="734048d45b8f99b5" providerId="LiveId" clId="{0B31D23F-2988-4263-80FF-FF6D2C57A79C}" dt="2021-04-16T11:12:34.333" v="1273" actId="20577"/>
          <ac:spMkLst>
            <pc:docMk/>
            <pc:sldMk cId="3840325000" sldId="779"/>
            <ac:spMk id="2" creationId="{F34BA471-8768-4160-8B28-3C1E0745C2FC}"/>
          </ac:spMkLst>
        </pc:spChg>
        <pc:spChg chg="del">
          <ac:chgData name="ALEXANDRE" userId="734048d45b8f99b5" providerId="LiveId" clId="{0B31D23F-2988-4263-80FF-FF6D2C57A79C}" dt="2021-04-16T11:12:38.982" v="1274" actId="478"/>
          <ac:spMkLst>
            <pc:docMk/>
            <pc:sldMk cId="3840325000" sldId="779"/>
            <ac:spMk id="3" creationId="{81B1FE1F-7C1F-40B7-9107-B607A07804E9}"/>
          </ac:spMkLst>
        </pc:spChg>
        <pc:spChg chg="add del mod">
          <ac:chgData name="ALEXANDRE" userId="734048d45b8f99b5" providerId="LiveId" clId="{0B31D23F-2988-4263-80FF-FF6D2C57A79C}" dt="2021-04-16T11:12:43.128" v="1276" actId="478"/>
          <ac:spMkLst>
            <pc:docMk/>
            <pc:sldMk cId="3840325000" sldId="779"/>
            <ac:spMk id="5" creationId="{243826D6-EC5D-45B1-984D-6320C20C88FF}"/>
          </ac:spMkLst>
        </pc:spChg>
        <pc:picChg chg="add mod">
          <ac:chgData name="ALEXANDRE" userId="734048d45b8f99b5" providerId="LiveId" clId="{0B31D23F-2988-4263-80FF-FF6D2C57A79C}" dt="2021-04-16T11:12:49.037" v="1279" actId="1076"/>
          <ac:picMkLst>
            <pc:docMk/>
            <pc:sldMk cId="3840325000" sldId="779"/>
            <ac:picMk id="7" creationId="{ACA21336-61BD-4B9E-8624-8E977812C344}"/>
          </ac:picMkLst>
        </pc:picChg>
      </pc:sldChg>
      <pc:sldChg chg="del">
        <pc:chgData name="ALEXANDRE" userId="734048d45b8f99b5" providerId="LiveId" clId="{0B31D23F-2988-4263-80FF-FF6D2C57A79C}" dt="2021-04-12T20:36:49.300" v="5" actId="47"/>
        <pc:sldMkLst>
          <pc:docMk/>
          <pc:sldMk cId="3929529029" sldId="779"/>
        </pc:sldMkLst>
      </pc:sldChg>
      <pc:sldChg chg="addSp delSp modSp add mod chgLayout">
        <pc:chgData name="ALEXANDRE" userId="734048d45b8f99b5" providerId="LiveId" clId="{0B31D23F-2988-4263-80FF-FF6D2C57A79C}" dt="2021-04-16T11:14:42.068" v="1350" actId="14100"/>
        <pc:sldMkLst>
          <pc:docMk/>
          <pc:sldMk cId="3558563996" sldId="780"/>
        </pc:sldMkLst>
        <pc:spChg chg="mod ord">
          <ac:chgData name="ALEXANDRE" userId="734048d45b8f99b5" providerId="LiveId" clId="{0B31D23F-2988-4263-80FF-FF6D2C57A79C}" dt="2021-04-16T11:14:42.068" v="1350" actId="14100"/>
          <ac:spMkLst>
            <pc:docMk/>
            <pc:sldMk cId="3558563996" sldId="780"/>
            <ac:spMk id="2" creationId="{F34BA471-8768-4160-8B28-3C1E0745C2FC}"/>
          </ac:spMkLst>
        </pc:spChg>
        <pc:spChg chg="add del mod ord">
          <ac:chgData name="ALEXANDRE" userId="734048d45b8f99b5" providerId="LiveId" clId="{0B31D23F-2988-4263-80FF-FF6D2C57A79C}" dt="2021-04-16T11:13:59.991" v="1310" actId="478"/>
          <ac:spMkLst>
            <pc:docMk/>
            <pc:sldMk cId="3558563996" sldId="780"/>
            <ac:spMk id="3" creationId="{726DB2F4-9050-4857-97C0-866AE6FFC1C1}"/>
          </ac:spMkLst>
        </pc:spChg>
        <pc:picChg chg="add mod">
          <ac:chgData name="ALEXANDRE" userId="734048d45b8f99b5" providerId="LiveId" clId="{0B31D23F-2988-4263-80FF-FF6D2C57A79C}" dt="2021-04-16T11:14:11.172" v="1318" actId="14100"/>
          <ac:picMkLst>
            <pc:docMk/>
            <pc:sldMk cId="3558563996" sldId="780"/>
            <ac:picMk id="5" creationId="{9070840C-6891-46B1-89EE-4E5C62A513D7}"/>
          </ac:picMkLst>
        </pc:picChg>
        <pc:picChg chg="del">
          <ac:chgData name="ALEXANDRE" userId="734048d45b8f99b5" providerId="LiveId" clId="{0B31D23F-2988-4263-80FF-FF6D2C57A79C}" dt="2021-04-16T11:13:25.063" v="1298" actId="478"/>
          <ac:picMkLst>
            <pc:docMk/>
            <pc:sldMk cId="3558563996" sldId="780"/>
            <ac:picMk id="7" creationId="{ACA21336-61BD-4B9E-8624-8E977812C344}"/>
          </ac:picMkLst>
        </pc:picChg>
      </pc:sldChg>
      <pc:sldChg chg="del">
        <pc:chgData name="ALEXANDRE" userId="734048d45b8f99b5" providerId="LiveId" clId="{0B31D23F-2988-4263-80FF-FF6D2C57A79C}" dt="2021-04-12T20:36:49.300" v="5" actId="47"/>
        <pc:sldMkLst>
          <pc:docMk/>
          <pc:sldMk cId="4135019201" sldId="780"/>
        </pc:sldMkLst>
      </pc:sldChg>
      <pc:sldChg chg="del">
        <pc:chgData name="ALEXANDRE" userId="734048d45b8f99b5" providerId="LiveId" clId="{0B31D23F-2988-4263-80FF-FF6D2C57A79C}" dt="2021-04-12T20:36:49.300" v="5" actId="47"/>
        <pc:sldMkLst>
          <pc:docMk/>
          <pc:sldMk cId="392065648" sldId="781"/>
        </pc:sldMkLst>
      </pc:sldChg>
      <pc:sldChg chg="modSp new mod">
        <pc:chgData name="ALEXANDRE" userId="734048d45b8f99b5" providerId="LiveId" clId="{0B31D23F-2988-4263-80FF-FF6D2C57A79C}" dt="2021-04-16T11:16:37.855" v="1368" actId="1076"/>
        <pc:sldMkLst>
          <pc:docMk/>
          <pc:sldMk cId="1152504404" sldId="781"/>
        </pc:sldMkLst>
        <pc:spChg chg="mod">
          <ac:chgData name="ALEXANDRE" userId="734048d45b8f99b5" providerId="LiveId" clId="{0B31D23F-2988-4263-80FF-FF6D2C57A79C}" dt="2021-04-16T11:16:34.764" v="1367" actId="1076"/>
          <ac:spMkLst>
            <pc:docMk/>
            <pc:sldMk cId="1152504404" sldId="781"/>
            <ac:spMk id="2" creationId="{BF3D4FFB-3631-477B-8ACE-CC167285773A}"/>
          </ac:spMkLst>
        </pc:spChg>
        <pc:spChg chg="mod">
          <ac:chgData name="ALEXANDRE" userId="734048d45b8f99b5" providerId="LiveId" clId="{0B31D23F-2988-4263-80FF-FF6D2C57A79C}" dt="2021-04-16T11:16:37.855" v="1368" actId="1076"/>
          <ac:spMkLst>
            <pc:docMk/>
            <pc:sldMk cId="1152504404" sldId="781"/>
            <ac:spMk id="3" creationId="{D941C81C-F661-40BB-AF16-574FEC9AA4F2}"/>
          </ac:spMkLst>
        </pc:spChg>
      </pc:sldChg>
      <pc:sldChg chg="modSp add mod">
        <pc:chgData name="ALEXANDRE" userId="734048d45b8f99b5" providerId="LiveId" clId="{0B31D23F-2988-4263-80FF-FF6D2C57A79C}" dt="2021-04-16T11:17:41.384" v="1386" actId="14100"/>
        <pc:sldMkLst>
          <pc:docMk/>
          <pc:sldMk cId="1441500599" sldId="782"/>
        </pc:sldMkLst>
        <pc:spChg chg="mod">
          <ac:chgData name="ALEXANDRE" userId="734048d45b8f99b5" providerId="LiveId" clId="{0B31D23F-2988-4263-80FF-FF6D2C57A79C}" dt="2021-04-16T11:17:41.384" v="1386" actId="14100"/>
          <ac:spMkLst>
            <pc:docMk/>
            <pc:sldMk cId="1441500599" sldId="782"/>
            <ac:spMk id="3" creationId="{D941C81C-F661-40BB-AF16-574FEC9AA4F2}"/>
          </ac:spMkLst>
        </pc:spChg>
      </pc:sldChg>
      <pc:sldChg chg="del">
        <pc:chgData name="ALEXANDRE" userId="734048d45b8f99b5" providerId="LiveId" clId="{0B31D23F-2988-4263-80FF-FF6D2C57A79C}" dt="2021-04-12T20:36:49.300" v="5" actId="47"/>
        <pc:sldMkLst>
          <pc:docMk/>
          <pc:sldMk cId="2715164397" sldId="782"/>
        </pc:sldMkLst>
      </pc:sldChg>
      <pc:sldChg chg="modSp add mod">
        <pc:chgData name="ALEXANDRE" userId="734048d45b8f99b5" providerId="LiveId" clId="{0B31D23F-2988-4263-80FF-FF6D2C57A79C}" dt="2021-04-16T11:18:32.102" v="1399" actId="33524"/>
        <pc:sldMkLst>
          <pc:docMk/>
          <pc:sldMk cId="2927772201" sldId="783"/>
        </pc:sldMkLst>
        <pc:spChg chg="mod">
          <ac:chgData name="ALEXANDRE" userId="734048d45b8f99b5" providerId="LiveId" clId="{0B31D23F-2988-4263-80FF-FF6D2C57A79C}" dt="2021-04-16T11:18:00.351" v="1391" actId="20577"/>
          <ac:spMkLst>
            <pc:docMk/>
            <pc:sldMk cId="2927772201" sldId="783"/>
            <ac:spMk id="2" creationId="{BF3D4FFB-3631-477B-8ACE-CC167285773A}"/>
          </ac:spMkLst>
        </pc:spChg>
        <pc:spChg chg="mod">
          <ac:chgData name="ALEXANDRE" userId="734048d45b8f99b5" providerId="LiveId" clId="{0B31D23F-2988-4263-80FF-FF6D2C57A79C}" dt="2021-04-16T11:18:32.102" v="1399" actId="33524"/>
          <ac:spMkLst>
            <pc:docMk/>
            <pc:sldMk cId="2927772201" sldId="783"/>
            <ac:spMk id="3" creationId="{D941C81C-F661-40BB-AF16-574FEC9AA4F2}"/>
          </ac:spMkLst>
        </pc:spChg>
      </pc:sldChg>
      <pc:sldChg chg="addSp modSp add mod">
        <pc:chgData name="ALEXANDRE" userId="734048d45b8f99b5" providerId="LiveId" clId="{0B31D23F-2988-4263-80FF-FF6D2C57A79C}" dt="2021-04-20T18:23:28.669" v="1902" actId="1076"/>
        <pc:sldMkLst>
          <pc:docMk/>
          <pc:sldMk cId="3189688361" sldId="784"/>
        </pc:sldMkLst>
        <pc:spChg chg="mod">
          <ac:chgData name="ALEXANDRE" userId="734048d45b8f99b5" providerId="LiveId" clId="{0B31D23F-2988-4263-80FF-FF6D2C57A79C}" dt="2021-04-20T18:23:28.669" v="1902" actId="1076"/>
          <ac:spMkLst>
            <pc:docMk/>
            <pc:sldMk cId="3189688361" sldId="784"/>
            <ac:spMk id="3" creationId="{D941C81C-F661-40BB-AF16-574FEC9AA4F2}"/>
          </ac:spMkLst>
        </pc:spChg>
        <pc:picChg chg="add mod">
          <ac:chgData name="ALEXANDRE" userId="734048d45b8f99b5" providerId="LiveId" clId="{0B31D23F-2988-4263-80FF-FF6D2C57A79C}" dt="2021-04-20T18:23:24.017" v="1901" actId="1076"/>
          <ac:picMkLst>
            <pc:docMk/>
            <pc:sldMk cId="3189688361" sldId="784"/>
            <ac:picMk id="5" creationId="{D3F7A43B-BF7B-4768-B1E3-98EF7155CB31}"/>
          </ac:picMkLst>
        </pc:picChg>
      </pc:sldChg>
      <pc:sldChg chg="addSp delSp modSp add mod setBg">
        <pc:chgData name="ALEXANDRE" userId="734048d45b8f99b5" providerId="LiveId" clId="{0B31D23F-2988-4263-80FF-FF6D2C57A79C}" dt="2021-04-16T11:20:32.653" v="1444" actId="14100"/>
        <pc:sldMkLst>
          <pc:docMk/>
          <pc:sldMk cId="2511765755" sldId="785"/>
        </pc:sldMkLst>
        <pc:spChg chg="del">
          <ac:chgData name="ALEXANDRE" userId="734048d45b8f99b5" providerId="LiveId" clId="{0B31D23F-2988-4263-80FF-FF6D2C57A79C}" dt="2021-04-16T11:20:23.649" v="1440" actId="478"/>
          <ac:spMkLst>
            <pc:docMk/>
            <pc:sldMk cId="2511765755" sldId="785"/>
            <ac:spMk id="2" creationId="{BF3D4FFB-3631-477B-8ACE-CC167285773A}"/>
          </ac:spMkLst>
        </pc:spChg>
        <pc:spChg chg="del">
          <ac:chgData name="ALEXANDRE" userId="734048d45b8f99b5" providerId="LiveId" clId="{0B31D23F-2988-4263-80FF-FF6D2C57A79C}" dt="2021-04-16T11:19:48.912" v="1432" actId="478"/>
          <ac:spMkLst>
            <pc:docMk/>
            <pc:sldMk cId="2511765755" sldId="785"/>
            <ac:spMk id="3" creationId="{D941C81C-F661-40BB-AF16-574FEC9AA4F2}"/>
          </ac:spMkLst>
        </pc:spChg>
        <pc:spChg chg="add del mod">
          <ac:chgData name="ALEXANDRE" userId="734048d45b8f99b5" providerId="LiveId" clId="{0B31D23F-2988-4263-80FF-FF6D2C57A79C}" dt="2021-04-16T11:20:23.649" v="1440" actId="478"/>
          <ac:spMkLst>
            <pc:docMk/>
            <pc:sldMk cId="2511765755" sldId="785"/>
            <ac:spMk id="5" creationId="{13FCAC7F-3D85-413D-8E10-F5F2EDFF928A}"/>
          </ac:spMkLst>
        </pc:spChg>
        <pc:spChg chg="add del mod">
          <ac:chgData name="ALEXANDRE" userId="734048d45b8f99b5" providerId="LiveId" clId="{0B31D23F-2988-4263-80FF-FF6D2C57A79C}" dt="2021-04-16T11:20:26.266" v="1441" actId="478"/>
          <ac:spMkLst>
            <pc:docMk/>
            <pc:sldMk cId="2511765755" sldId="785"/>
            <ac:spMk id="9" creationId="{62CD03FF-3083-4B76-8863-3AA78C1E72FC}"/>
          </ac:spMkLst>
        </pc:spChg>
        <pc:picChg chg="add mod">
          <ac:chgData name="ALEXANDRE" userId="734048d45b8f99b5" providerId="LiveId" clId="{0B31D23F-2988-4263-80FF-FF6D2C57A79C}" dt="2021-04-16T11:20:32.653" v="1444" actId="14100"/>
          <ac:picMkLst>
            <pc:docMk/>
            <pc:sldMk cId="2511765755" sldId="785"/>
            <ac:picMk id="7" creationId="{20E4F9CB-B9B8-4AB5-84E6-2DC22A420273}"/>
          </ac:picMkLst>
        </pc:picChg>
      </pc:sldChg>
      <pc:sldChg chg="modSp new mod ord">
        <pc:chgData name="ALEXANDRE" userId="734048d45b8f99b5" providerId="LiveId" clId="{0B31D23F-2988-4263-80FF-FF6D2C57A79C}" dt="2021-04-16T11:23:34.871" v="1521" actId="27636"/>
        <pc:sldMkLst>
          <pc:docMk/>
          <pc:sldMk cId="1442856258" sldId="786"/>
        </pc:sldMkLst>
        <pc:spChg chg="mod">
          <ac:chgData name="ALEXANDRE" userId="734048d45b8f99b5" providerId="LiveId" clId="{0B31D23F-2988-4263-80FF-FF6D2C57A79C}" dt="2021-04-16T11:22:35.267" v="1500" actId="1076"/>
          <ac:spMkLst>
            <pc:docMk/>
            <pc:sldMk cId="1442856258" sldId="786"/>
            <ac:spMk id="2" creationId="{A6CD74ED-5CC1-4B2A-B199-EED3CA1E70A3}"/>
          </ac:spMkLst>
        </pc:spChg>
        <pc:spChg chg="mod">
          <ac:chgData name="ALEXANDRE" userId="734048d45b8f99b5" providerId="LiveId" clId="{0B31D23F-2988-4263-80FF-FF6D2C57A79C}" dt="2021-04-16T11:23:34.871" v="1521" actId="27636"/>
          <ac:spMkLst>
            <pc:docMk/>
            <pc:sldMk cId="1442856258" sldId="786"/>
            <ac:spMk id="3" creationId="{6357100C-93B9-4C8A-964D-21CCDFC616DF}"/>
          </ac:spMkLst>
        </pc:spChg>
      </pc:sldChg>
      <pc:sldChg chg="modSp add mod">
        <pc:chgData name="ALEXANDRE" userId="734048d45b8f99b5" providerId="LiveId" clId="{0B31D23F-2988-4263-80FF-FF6D2C57A79C}" dt="2021-04-16T11:24:58.730" v="1563" actId="33524"/>
        <pc:sldMkLst>
          <pc:docMk/>
          <pc:sldMk cId="4084786248" sldId="787"/>
        </pc:sldMkLst>
        <pc:spChg chg="mod">
          <ac:chgData name="ALEXANDRE" userId="734048d45b8f99b5" providerId="LiveId" clId="{0B31D23F-2988-4263-80FF-FF6D2C57A79C}" dt="2021-04-16T11:24:58.730" v="1563" actId="33524"/>
          <ac:spMkLst>
            <pc:docMk/>
            <pc:sldMk cId="4084786248" sldId="787"/>
            <ac:spMk id="3" creationId="{6357100C-93B9-4C8A-964D-21CCDFC616DF}"/>
          </ac:spMkLst>
        </pc:spChg>
      </pc:sldChg>
      <pc:sldChg chg="addSp modSp add mod">
        <pc:chgData name="ALEXANDRE" userId="734048d45b8f99b5" providerId="LiveId" clId="{0B31D23F-2988-4263-80FF-FF6D2C57A79C}" dt="2021-04-16T11:26:49.800" v="1623" actId="1076"/>
        <pc:sldMkLst>
          <pc:docMk/>
          <pc:sldMk cId="3699792978" sldId="788"/>
        </pc:sldMkLst>
        <pc:spChg chg="mod">
          <ac:chgData name="ALEXANDRE" userId="734048d45b8f99b5" providerId="LiveId" clId="{0B31D23F-2988-4263-80FF-FF6D2C57A79C}" dt="2021-04-16T11:25:04.803" v="1565"/>
          <ac:spMkLst>
            <pc:docMk/>
            <pc:sldMk cId="3699792978" sldId="788"/>
            <ac:spMk id="2" creationId="{A6CD74ED-5CC1-4B2A-B199-EED3CA1E70A3}"/>
          </ac:spMkLst>
        </pc:spChg>
        <pc:spChg chg="mod">
          <ac:chgData name="ALEXANDRE" userId="734048d45b8f99b5" providerId="LiveId" clId="{0B31D23F-2988-4263-80FF-FF6D2C57A79C}" dt="2021-04-16T11:26:48.424" v="1622" actId="1076"/>
          <ac:spMkLst>
            <pc:docMk/>
            <pc:sldMk cId="3699792978" sldId="788"/>
            <ac:spMk id="3" creationId="{6357100C-93B9-4C8A-964D-21CCDFC616DF}"/>
          </ac:spMkLst>
        </pc:spChg>
        <pc:picChg chg="add mod">
          <ac:chgData name="ALEXANDRE" userId="734048d45b8f99b5" providerId="LiveId" clId="{0B31D23F-2988-4263-80FF-FF6D2C57A79C}" dt="2021-04-16T11:26:49.800" v="1623" actId="1076"/>
          <ac:picMkLst>
            <pc:docMk/>
            <pc:sldMk cId="3699792978" sldId="788"/>
            <ac:picMk id="5" creationId="{4BD60C5E-C797-4E00-A995-60AD2FF463E9}"/>
          </ac:picMkLst>
        </pc:picChg>
      </pc:sldChg>
      <pc:sldChg chg="addSp delSp modSp add mod">
        <pc:chgData name="ALEXANDRE" userId="734048d45b8f99b5" providerId="LiveId" clId="{0B31D23F-2988-4263-80FF-FF6D2C57A79C}" dt="2021-04-16T11:27:50.985" v="1637" actId="1076"/>
        <pc:sldMkLst>
          <pc:docMk/>
          <pc:sldMk cId="2244396714" sldId="789"/>
        </pc:sldMkLst>
        <pc:spChg chg="mod">
          <ac:chgData name="ALEXANDRE" userId="734048d45b8f99b5" providerId="LiveId" clId="{0B31D23F-2988-4263-80FF-FF6D2C57A79C}" dt="2021-04-16T11:27:33.738" v="1634" actId="20577"/>
          <ac:spMkLst>
            <pc:docMk/>
            <pc:sldMk cId="2244396714" sldId="789"/>
            <ac:spMk id="2" creationId="{A6CD74ED-5CC1-4B2A-B199-EED3CA1E70A3}"/>
          </ac:spMkLst>
        </pc:spChg>
        <pc:spChg chg="del">
          <ac:chgData name="ALEXANDRE" userId="734048d45b8f99b5" providerId="LiveId" clId="{0B31D23F-2988-4263-80FF-FF6D2C57A79C}" dt="2021-04-16T11:27:29.363" v="1631" actId="478"/>
          <ac:spMkLst>
            <pc:docMk/>
            <pc:sldMk cId="2244396714" sldId="789"/>
            <ac:spMk id="3" creationId="{6357100C-93B9-4C8A-964D-21CCDFC616DF}"/>
          </ac:spMkLst>
        </pc:spChg>
        <pc:spChg chg="add del mod">
          <ac:chgData name="ALEXANDRE" userId="734048d45b8f99b5" providerId="LiveId" clId="{0B31D23F-2988-4263-80FF-FF6D2C57A79C}" dt="2021-04-16T11:27:32.412" v="1633" actId="478"/>
          <ac:spMkLst>
            <pc:docMk/>
            <pc:sldMk cId="2244396714" sldId="789"/>
            <ac:spMk id="6" creationId="{FC21D8AE-701A-46B4-818B-49EDA02D76A7}"/>
          </ac:spMkLst>
        </pc:spChg>
        <pc:picChg chg="del">
          <ac:chgData name="ALEXANDRE" userId="734048d45b8f99b5" providerId="LiveId" clId="{0B31D23F-2988-4263-80FF-FF6D2C57A79C}" dt="2021-04-16T11:27:29.363" v="1631" actId="478"/>
          <ac:picMkLst>
            <pc:docMk/>
            <pc:sldMk cId="2244396714" sldId="789"/>
            <ac:picMk id="5" creationId="{4BD60C5E-C797-4E00-A995-60AD2FF463E9}"/>
          </ac:picMkLst>
        </pc:picChg>
        <pc:picChg chg="add mod">
          <ac:chgData name="ALEXANDRE" userId="734048d45b8f99b5" providerId="LiveId" clId="{0B31D23F-2988-4263-80FF-FF6D2C57A79C}" dt="2021-04-16T11:27:36.538" v="1635" actId="1076"/>
          <ac:picMkLst>
            <pc:docMk/>
            <pc:sldMk cId="2244396714" sldId="789"/>
            <ac:picMk id="8" creationId="{20C4A704-BB26-4A40-8B7A-71B5E420B243}"/>
          </ac:picMkLst>
        </pc:picChg>
        <pc:picChg chg="add mod">
          <ac:chgData name="ALEXANDRE" userId="734048d45b8f99b5" providerId="LiveId" clId="{0B31D23F-2988-4263-80FF-FF6D2C57A79C}" dt="2021-04-16T11:27:50.985" v="1637" actId="1076"/>
          <ac:picMkLst>
            <pc:docMk/>
            <pc:sldMk cId="2244396714" sldId="789"/>
            <ac:picMk id="10" creationId="{4BBA79E3-CFA5-426C-9ECD-9018796F74A0}"/>
          </ac:picMkLst>
        </pc:picChg>
      </pc:sldChg>
      <pc:sldChg chg="modSp new mod">
        <pc:chgData name="ALEXANDRE" userId="734048d45b8f99b5" providerId="LiveId" clId="{0B31D23F-2988-4263-80FF-FF6D2C57A79C}" dt="2021-04-16T11:30:50.871" v="1686" actId="27636"/>
        <pc:sldMkLst>
          <pc:docMk/>
          <pc:sldMk cId="2554966876" sldId="790"/>
        </pc:sldMkLst>
        <pc:spChg chg="mod">
          <ac:chgData name="ALEXANDRE" userId="734048d45b8f99b5" providerId="LiveId" clId="{0B31D23F-2988-4263-80FF-FF6D2C57A79C}" dt="2021-04-16T11:28:40.720" v="1642" actId="27636"/>
          <ac:spMkLst>
            <pc:docMk/>
            <pc:sldMk cId="2554966876" sldId="790"/>
            <ac:spMk id="2" creationId="{C3D9212F-3BBD-4E28-981F-76D3D19B8423}"/>
          </ac:spMkLst>
        </pc:spChg>
        <pc:spChg chg="mod">
          <ac:chgData name="ALEXANDRE" userId="734048d45b8f99b5" providerId="LiveId" clId="{0B31D23F-2988-4263-80FF-FF6D2C57A79C}" dt="2021-04-16T11:30:50.871" v="1686" actId="27636"/>
          <ac:spMkLst>
            <pc:docMk/>
            <pc:sldMk cId="2554966876" sldId="790"/>
            <ac:spMk id="3" creationId="{04385F51-CE38-4B86-8627-E5980AB9CEF9}"/>
          </ac:spMkLst>
        </pc:spChg>
      </pc:sldChg>
      <pc:sldChg chg="modSp add mod">
        <pc:chgData name="ALEXANDRE" userId="734048d45b8f99b5" providerId="LiveId" clId="{0B31D23F-2988-4263-80FF-FF6D2C57A79C}" dt="2021-04-16T11:31:24.807" v="1700" actId="1076"/>
        <pc:sldMkLst>
          <pc:docMk/>
          <pc:sldMk cId="2012978658" sldId="791"/>
        </pc:sldMkLst>
        <pc:spChg chg="mod">
          <ac:chgData name="ALEXANDRE" userId="734048d45b8f99b5" providerId="LiveId" clId="{0B31D23F-2988-4263-80FF-FF6D2C57A79C}" dt="2021-04-16T11:31:24.807" v="1700" actId="1076"/>
          <ac:spMkLst>
            <pc:docMk/>
            <pc:sldMk cId="2012978658" sldId="791"/>
            <ac:spMk id="3" creationId="{04385F51-CE38-4B86-8627-E5980AB9CEF9}"/>
          </ac:spMkLst>
        </pc:spChg>
      </pc:sldChg>
      <pc:sldChg chg="addSp modSp new mod">
        <pc:chgData name="ALEXANDRE" userId="734048d45b8f99b5" providerId="LiveId" clId="{0B31D23F-2988-4263-80FF-FF6D2C57A79C}" dt="2021-04-16T11:33:34.678" v="1742" actId="1076"/>
        <pc:sldMkLst>
          <pc:docMk/>
          <pc:sldMk cId="3623051985" sldId="792"/>
        </pc:sldMkLst>
        <pc:spChg chg="mod">
          <ac:chgData name="ALEXANDRE" userId="734048d45b8f99b5" providerId="LiveId" clId="{0B31D23F-2988-4263-80FF-FF6D2C57A79C}" dt="2021-04-16T11:33:32.058" v="1741" actId="14100"/>
          <ac:spMkLst>
            <pc:docMk/>
            <pc:sldMk cId="3623051985" sldId="792"/>
            <ac:spMk id="2" creationId="{CF97DE3B-8FBF-4A59-9397-CB15B914A778}"/>
          </ac:spMkLst>
        </pc:spChg>
        <pc:spChg chg="mod">
          <ac:chgData name="ALEXANDRE" userId="734048d45b8f99b5" providerId="LiveId" clId="{0B31D23F-2988-4263-80FF-FF6D2C57A79C}" dt="2021-04-16T11:33:34.678" v="1742" actId="1076"/>
          <ac:spMkLst>
            <pc:docMk/>
            <pc:sldMk cId="3623051985" sldId="792"/>
            <ac:spMk id="3" creationId="{6BBB3B47-3395-4A48-AB46-538967EA035F}"/>
          </ac:spMkLst>
        </pc:spChg>
        <pc:spChg chg="add mod">
          <ac:chgData name="ALEXANDRE" userId="734048d45b8f99b5" providerId="LiveId" clId="{0B31D23F-2988-4263-80FF-FF6D2C57A79C}" dt="2021-04-16T11:33:28.882" v="1740" actId="1076"/>
          <ac:spMkLst>
            <pc:docMk/>
            <pc:sldMk cId="3623051985" sldId="792"/>
            <ac:spMk id="5" creationId="{E151BE93-0D93-4A67-85C2-7716D3E5B3FE}"/>
          </ac:spMkLst>
        </pc:spChg>
      </pc:sldChg>
      <pc:sldChg chg="addSp delSp modSp add mod">
        <pc:chgData name="ALEXANDRE" userId="734048d45b8f99b5" providerId="LiveId" clId="{0B31D23F-2988-4263-80FF-FF6D2C57A79C}" dt="2021-04-16T11:37:26.380" v="1833" actId="1076"/>
        <pc:sldMkLst>
          <pc:docMk/>
          <pc:sldMk cId="4170808219" sldId="793"/>
        </pc:sldMkLst>
        <pc:spChg chg="mod">
          <ac:chgData name="ALEXANDRE" userId="734048d45b8f99b5" providerId="LiveId" clId="{0B31D23F-2988-4263-80FF-FF6D2C57A79C}" dt="2021-04-16T11:35:29.763" v="1796" actId="20577"/>
          <ac:spMkLst>
            <pc:docMk/>
            <pc:sldMk cId="4170808219" sldId="793"/>
            <ac:spMk id="2" creationId="{CF97DE3B-8FBF-4A59-9397-CB15B914A778}"/>
          </ac:spMkLst>
        </pc:spChg>
        <pc:spChg chg="mod">
          <ac:chgData name="ALEXANDRE" userId="734048d45b8f99b5" providerId="LiveId" clId="{0B31D23F-2988-4263-80FF-FF6D2C57A79C}" dt="2021-04-16T11:37:23.760" v="1832" actId="1076"/>
          <ac:spMkLst>
            <pc:docMk/>
            <pc:sldMk cId="4170808219" sldId="793"/>
            <ac:spMk id="3" creationId="{6BBB3B47-3395-4A48-AB46-538967EA035F}"/>
          </ac:spMkLst>
        </pc:spChg>
        <pc:spChg chg="del">
          <ac:chgData name="ALEXANDRE" userId="734048d45b8f99b5" providerId="LiveId" clId="{0B31D23F-2988-4263-80FF-FF6D2C57A79C}" dt="2021-04-16T11:34:34.050" v="1744" actId="478"/>
          <ac:spMkLst>
            <pc:docMk/>
            <pc:sldMk cId="4170808219" sldId="793"/>
            <ac:spMk id="5" creationId="{E151BE93-0D93-4A67-85C2-7716D3E5B3FE}"/>
          </ac:spMkLst>
        </pc:spChg>
        <pc:picChg chg="add mod">
          <ac:chgData name="ALEXANDRE" userId="734048d45b8f99b5" providerId="LiveId" clId="{0B31D23F-2988-4263-80FF-FF6D2C57A79C}" dt="2021-04-16T11:37:26.380" v="1833" actId="1076"/>
          <ac:picMkLst>
            <pc:docMk/>
            <pc:sldMk cId="4170808219" sldId="793"/>
            <ac:picMk id="6" creationId="{861D5DD1-7502-4209-A5C8-D21D35941868}"/>
          </ac:picMkLst>
        </pc:picChg>
      </pc:sldChg>
      <pc:sldChg chg="delSp modSp add mod">
        <pc:chgData name="ALEXANDRE" userId="734048d45b8f99b5" providerId="LiveId" clId="{0B31D23F-2988-4263-80FF-FF6D2C57A79C}" dt="2021-04-16T11:38:32.962" v="1862" actId="14100"/>
        <pc:sldMkLst>
          <pc:docMk/>
          <pc:sldMk cId="3372614466" sldId="794"/>
        </pc:sldMkLst>
        <pc:spChg chg="mod">
          <ac:chgData name="ALEXANDRE" userId="734048d45b8f99b5" providerId="LiveId" clId="{0B31D23F-2988-4263-80FF-FF6D2C57A79C}" dt="2021-04-16T11:38:32.962" v="1862" actId="14100"/>
          <ac:spMkLst>
            <pc:docMk/>
            <pc:sldMk cId="3372614466" sldId="794"/>
            <ac:spMk id="2" creationId="{CF97DE3B-8FBF-4A59-9397-CB15B914A778}"/>
          </ac:spMkLst>
        </pc:spChg>
        <pc:spChg chg="mod">
          <ac:chgData name="ALEXANDRE" userId="734048d45b8f99b5" providerId="LiveId" clId="{0B31D23F-2988-4263-80FF-FF6D2C57A79C}" dt="2021-04-16T11:38:30.348" v="1861" actId="1076"/>
          <ac:spMkLst>
            <pc:docMk/>
            <pc:sldMk cId="3372614466" sldId="794"/>
            <ac:spMk id="3" creationId="{6BBB3B47-3395-4A48-AB46-538967EA035F}"/>
          </ac:spMkLst>
        </pc:spChg>
        <pc:picChg chg="del">
          <ac:chgData name="ALEXANDRE" userId="734048d45b8f99b5" providerId="LiveId" clId="{0B31D23F-2988-4263-80FF-FF6D2C57A79C}" dt="2021-04-16T11:38:21.279" v="1858" actId="478"/>
          <ac:picMkLst>
            <pc:docMk/>
            <pc:sldMk cId="3372614466" sldId="794"/>
            <ac:picMk id="6" creationId="{861D5DD1-7502-4209-A5C8-D21D35941868}"/>
          </ac:picMkLst>
        </pc:picChg>
      </pc:sldChg>
      <pc:sldChg chg="addSp modSp add mod">
        <pc:chgData name="ALEXANDRE" userId="734048d45b8f99b5" providerId="LiveId" clId="{0B31D23F-2988-4263-80FF-FF6D2C57A79C}" dt="2021-04-16T11:39:39.571" v="1882" actId="1076"/>
        <pc:sldMkLst>
          <pc:docMk/>
          <pc:sldMk cId="1927451918" sldId="795"/>
        </pc:sldMkLst>
        <pc:spChg chg="mod">
          <ac:chgData name="ALEXANDRE" userId="734048d45b8f99b5" providerId="LiveId" clId="{0B31D23F-2988-4263-80FF-FF6D2C57A79C}" dt="2021-04-16T11:39:37.746" v="1881" actId="1076"/>
          <ac:spMkLst>
            <pc:docMk/>
            <pc:sldMk cId="1927451918" sldId="795"/>
            <ac:spMk id="2" creationId="{CF97DE3B-8FBF-4A59-9397-CB15B914A778}"/>
          </ac:spMkLst>
        </pc:spChg>
        <pc:spChg chg="mod">
          <ac:chgData name="ALEXANDRE" userId="734048d45b8f99b5" providerId="LiveId" clId="{0B31D23F-2988-4263-80FF-FF6D2C57A79C}" dt="2021-04-16T11:39:39.571" v="1882" actId="1076"/>
          <ac:spMkLst>
            <pc:docMk/>
            <pc:sldMk cId="1927451918" sldId="795"/>
            <ac:spMk id="3" creationId="{6BBB3B47-3395-4A48-AB46-538967EA035F}"/>
          </ac:spMkLst>
        </pc:spChg>
        <pc:picChg chg="add mod">
          <ac:chgData name="ALEXANDRE" userId="734048d45b8f99b5" providerId="LiveId" clId="{0B31D23F-2988-4263-80FF-FF6D2C57A79C}" dt="2021-04-16T11:39:34.535" v="1880" actId="14100"/>
          <ac:picMkLst>
            <pc:docMk/>
            <pc:sldMk cId="1927451918" sldId="795"/>
            <ac:picMk id="8194" creationId="{334DC183-C9F5-42C5-BA05-1D99FDCCA485}"/>
          </ac:picMkLst>
        </pc:picChg>
      </pc:sldChg>
      <pc:sldChg chg="add">
        <pc:chgData name="ALEXANDRE" userId="734048d45b8f99b5" providerId="LiveId" clId="{0B31D23F-2988-4263-80FF-FF6D2C57A79C}" dt="2021-04-16T11:40:36.073" v="1883"/>
        <pc:sldMkLst>
          <pc:docMk/>
          <pc:sldMk cId="1232539779" sldId="796"/>
        </pc:sldMkLst>
      </pc:sldChg>
      <pc:sldChg chg="addSp delSp modSp add mod">
        <pc:chgData name="ALEXANDRE" userId="734048d45b8f99b5" providerId="LiveId" clId="{0B31D23F-2988-4263-80FF-FF6D2C57A79C}" dt="2021-04-20T18:22:32.119" v="1894" actId="14100"/>
        <pc:sldMkLst>
          <pc:docMk/>
          <pc:sldMk cId="798210439" sldId="797"/>
        </pc:sldMkLst>
        <pc:spChg chg="add mod">
          <ac:chgData name="ALEXANDRE" userId="734048d45b8f99b5" providerId="LiveId" clId="{0B31D23F-2988-4263-80FF-FF6D2C57A79C}" dt="2021-04-20T18:22:05.734" v="1890" actId="1076"/>
          <ac:spMkLst>
            <pc:docMk/>
            <pc:sldMk cId="798210439" sldId="797"/>
            <ac:spMk id="5" creationId="{998ABD2C-1687-45E5-888B-087BBCADFFC7}"/>
          </ac:spMkLst>
        </pc:spChg>
        <pc:picChg chg="add mod">
          <ac:chgData name="ALEXANDRE" userId="734048d45b8f99b5" providerId="LiveId" clId="{0B31D23F-2988-4263-80FF-FF6D2C57A79C}" dt="2021-04-20T18:22:32.119" v="1894" actId="14100"/>
          <ac:picMkLst>
            <pc:docMk/>
            <pc:sldMk cId="798210439" sldId="797"/>
            <ac:picMk id="6" creationId="{DA7AAECE-0C99-4697-9286-C3E0567177A6}"/>
          </ac:picMkLst>
        </pc:picChg>
        <pc:picChg chg="del">
          <ac:chgData name="ALEXANDRE" userId="734048d45b8f99b5" providerId="LiveId" clId="{0B31D23F-2988-4263-80FF-FF6D2C57A79C}" dt="2021-04-20T18:22:02.347" v="1888" actId="478"/>
          <ac:picMkLst>
            <pc:docMk/>
            <pc:sldMk cId="798210439" sldId="797"/>
            <ac:picMk id="9" creationId="{A8E770AC-A23C-4EF7-9374-0AF6722AD211}"/>
          </ac:picMkLst>
        </pc:picChg>
      </pc:sldChg>
      <pc:sldChg chg="addSp delSp modSp new mod">
        <pc:chgData name="ALEXANDRE" userId="734048d45b8f99b5" providerId="LiveId" clId="{0B31D23F-2988-4263-80FF-FF6D2C57A79C}" dt="2021-04-20T18:25:25.103" v="1978" actId="1076"/>
        <pc:sldMkLst>
          <pc:docMk/>
          <pc:sldMk cId="131298045" sldId="798"/>
        </pc:sldMkLst>
        <pc:spChg chg="mod">
          <ac:chgData name="ALEXANDRE" userId="734048d45b8f99b5" providerId="LiveId" clId="{0B31D23F-2988-4263-80FF-FF6D2C57A79C}" dt="2021-04-20T18:25:25.103" v="1978" actId="1076"/>
          <ac:spMkLst>
            <pc:docMk/>
            <pc:sldMk cId="131298045" sldId="798"/>
            <ac:spMk id="2" creationId="{8A33490F-02ED-480C-BE32-1EB050D73583}"/>
          </ac:spMkLst>
        </pc:spChg>
        <pc:spChg chg="del">
          <ac:chgData name="ALEXANDRE" userId="734048d45b8f99b5" providerId="LiveId" clId="{0B31D23F-2988-4263-80FF-FF6D2C57A79C}" dt="2021-04-20T18:24:37.876" v="1943" actId="478"/>
          <ac:spMkLst>
            <pc:docMk/>
            <pc:sldMk cId="131298045" sldId="798"/>
            <ac:spMk id="3" creationId="{21A645C0-BEA8-4B82-B8F0-FAFA9BAE94AA}"/>
          </ac:spMkLst>
        </pc:spChg>
        <pc:picChg chg="add mod">
          <ac:chgData name="ALEXANDRE" userId="734048d45b8f99b5" providerId="LiveId" clId="{0B31D23F-2988-4263-80FF-FF6D2C57A79C}" dt="2021-04-20T18:25:19.564" v="1975" actId="1076"/>
          <ac:picMkLst>
            <pc:docMk/>
            <pc:sldMk cId="131298045" sldId="798"/>
            <ac:picMk id="5" creationId="{2C1F6E24-904B-4F67-80BC-329755F43BF1}"/>
          </ac:picMkLst>
        </pc:picChg>
      </pc:sldChg>
      <pc:sldChg chg="addSp delSp modSp add mod modClrScheme chgLayout">
        <pc:chgData name="ALEXANDRE" userId="734048d45b8f99b5" providerId="LiveId" clId="{0B31D23F-2988-4263-80FF-FF6D2C57A79C}" dt="2021-04-20T18:26:02.195" v="2013" actId="403"/>
        <pc:sldMkLst>
          <pc:docMk/>
          <pc:sldMk cId="2396151797" sldId="799"/>
        </pc:sldMkLst>
        <pc:spChg chg="mod ord">
          <ac:chgData name="ALEXANDRE" userId="734048d45b8f99b5" providerId="LiveId" clId="{0B31D23F-2988-4263-80FF-FF6D2C57A79C}" dt="2021-04-20T18:25:37.618" v="2001" actId="20577"/>
          <ac:spMkLst>
            <pc:docMk/>
            <pc:sldMk cId="2396151797" sldId="799"/>
            <ac:spMk id="2" creationId="{8A33490F-02ED-480C-BE32-1EB050D73583}"/>
          </ac:spMkLst>
        </pc:spChg>
        <pc:spChg chg="add del mod ord">
          <ac:chgData name="ALEXANDRE" userId="734048d45b8f99b5" providerId="LiveId" clId="{0B31D23F-2988-4263-80FF-FF6D2C57A79C}" dt="2021-04-20T18:25:31.932" v="1981" actId="700"/>
          <ac:spMkLst>
            <pc:docMk/>
            <pc:sldMk cId="2396151797" sldId="799"/>
            <ac:spMk id="3" creationId="{C274D5FC-9E82-4742-81B9-D3C8B28F5A0C}"/>
          </ac:spMkLst>
        </pc:spChg>
        <pc:spChg chg="add mod ord">
          <ac:chgData name="ALEXANDRE" userId="734048d45b8f99b5" providerId="LiveId" clId="{0B31D23F-2988-4263-80FF-FF6D2C57A79C}" dt="2021-04-20T18:26:02.195" v="2013" actId="403"/>
          <ac:spMkLst>
            <pc:docMk/>
            <pc:sldMk cId="2396151797" sldId="799"/>
            <ac:spMk id="4" creationId="{2B3F4783-438F-420A-9BBB-822683B0F881}"/>
          </ac:spMkLst>
        </pc:spChg>
        <pc:picChg chg="del">
          <ac:chgData name="ALEXANDRE" userId="734048d45b8f99b5" providerId="LiveId" clId="{0B31D23F-2988-4263-80FF-FF6D2C57A79C}" dt="2021-04-20T18:25:27.221" v="1979" actId="478"/>
          <ac:picMkLst>
            <pc:docMk/>
            <pc:sldMk cId="2396151797" sldId="799"/>
            <ac:picMk id="5" creationId="{2C1F6E24-904B-4F67-80BC-329755F43BF1}"/>
          </ac:picMkLst>
        </pc:picChg>
      </pc:sldChg>
      <pc:sldChg chg="modSp add mod ord">
        <pc:chgData name="ALEXANDRE" userId="734048d45b8f99b5" providerId="LiveId" clId="{0B31D23F-2988-4263-80FF-FF6D2C57A79C}" dt="2021-04-20T18:25:08.682" v="1972" actId="20577"/>
        <pc:sldMkLst>
          <pc:docMk/>
          <pc:sldMk cId="1670078133" sldId="800"/>
        </pc:sldMkLst>
        <pc:spChg chg="mod">
          <ac:chgData name="ALEXANDRE" userId="734048d45b8f99b5" providerId="LiveId" clId="{0B31D23F-2988-4263-80FF-FF6D2C57A79C}" dt="2021-04-20T18:25:08.682" v="1972" actId="20577"/>
          <ac:spMkLst>
            <pc:docMk/>
            <pc:sldMk cId="1670078133" sldId="800"/>
            <ac:spMk id="2" creationId="{824990FB-D44C-4AA8-8F98-A841CA3FAA0E}"/>
          </ac:spMkLst>
        </pc:spChg>
      </pc:sldChg>
    </pc:docChg>
  </pc:docChgLst>
  <pc:docChgLst>
    <pc:chgData name="ALEXANDRE" userId="734048d45b8f99b5" providerId="LiveId" clId="{DB61A61E-3CE6-4CAD-B9EA-BEDA6DFA30A8}"/>
    <pc:docChg chg="modSld">
      <pc:chgData name="ALEXANDRE" userId="734048d45b8f99b5" providerId="LiveId" clId="{DB61A61E-3CE6-4CAD-B9EA-BEDA6DFA30A8}" dt="2021-06-03T16:01:15.515" v="0" actId="1035"/>
      <pc:docMkLst>
        <pc:docMk/>
      </pc:docMkLst>
      <pc:sldChg chg="modSp mod">
        <pc:chgData name="ALEXANDRE" userId="734048d45b8f99b5" providerId="LiveId" clId="{DB61A61E-3CE6-4CAD-B9EA-BEDA6DFA30A8}" dt="2021-06-03T16:01:15.515" v="0" actId="1035"/>
        <pc:sldMkLst>
          <pc:docMk/>
          <pc:sldMk cId="3294751410" sldId="548"/>
        </pc:sldMkLst>
        <pc:spChg chg="mod">
          <ac:chgData name="ALEXANDRE" userId="734048d45b8f99b5" providerId="LiveId" clId="{DB61A61E-3CE6-4CAD-B9EA-BEDA6DFA30A8}" dt="2021-06-03T16:01:15.515" v="0" actId="1035"/>
          <ac:spMkLst>
            <pc:docMk/>
            <pc:sldMk cId="3294751410" sldId="548"/>
            <ac:spMk id="7" creationId="{DFD5E248-BC50-43F4-836A-E10E3C214094}"/>
          </ac:spMkLst>
        </pc:spChg>
      </pc:sldChg>
    </pc:docChg>
  </pc:docChgLst>
  <pc:docChgLst>
    <pc:chgData name="ALEXANDRE" userId="734048d45b8f99b5" providerId="LiveId" clId="{7C37717C-4FD7-4988-95F6-FDED244EA5B2}"/>
    <pc:docChg chg="undo custSel addSld delSld modSld sldOrd">
      <pc:chgData name="ALEXANDRE" userId="734048d45b8f99b5" providerId="LiveId" clId="{7C37717C-4FD7-4988-95F6-FDED244EA5B2}" dt="2021-04-06T17:47:01.991" v="2299" actId="14100"/>
      <pc:docMkLst>
        <pc:docMk/>
      </pc:docMkLst>
      <pc:sldChg chg="del">
        <pc:chgData name="ALEXANDRE" userId="734048d45b8f99b5" providerId="LiveId" clId="{7C37717C-4FD7-4988-95F6-FDED244EA5B2}" dt="2021-04-06T00:20:36.929" v="18" actId="47"/>
        <pc:sldMkLst>
          <pc:docMk/>
          <pc:sldMk cId="0" sldId="263"/>
        </pc:sldMkLst>
      </pc:sldChg>
      <pc:sldChg chg="del">
        <pc:chgData name="ALEXANDRE" userId="734048d45b8f99b5" providerId="LiveId" clId="{7C37717C-4FD7-4988-95F6-FDED244EA5B2}" dt="2021-04-06T00:20:36.929" v="18" actId="47"/>
        <pc:sldMkLst>
          <pc:docMk/>
          <pc:sldMk cId="0" sldId="274"/>
        </pc:sldMkLst>
      </pc:sldChg>
      <pc:sldChg chg="del">
        <pc:chgData name="ALEXANDRE" userId="734048d45b8f99b5" providerId="LiveId" clId="{7C37717C-4FD7-4988-95F6-FDED244EA5B2}" dt="2021-04-06T00:20:36.929" v="18" actId="47"/>
        <pc:sldMkLst>
          <pc:docMk/>
          <pc:sldMk cId="0" sldId="275"/>
        </pc:sldMkLst>
      </pc:sldChg>
      <pc:sldChg chg="del">
        <pc:chgData name="ALEXANDRE" userId="734048d45b8f99b5" providerId="LiveId" clId="{7C37717C-4FD7-4988-95F6-FDED244EA5B2}" dt="2021-04-06T00:20:36.929" v="18" actId="47"/>
        <pc:sldMkLst>
          <pc:docMk/>
          <pc:sldMk cId="0" sldId="276"/>
        </pc:sldMkLst>
      </pc:sldChg>
      <pc:sldChg chg="del">
        <pc:chgData name="ALEXANDRE" userId="734048d45b8f99b5" providerId="LiveId" clId="{7C37717C-4FD7-4988-95F6-FDED244EA5B2}" dt="2021-04-06T00:20:31.191" v="17" actId="47"/>
        <pc:sldMkLst>
          <pc:docMk/>
          <pc:sldMk cId="3644663675" sldId="715"/>
        </pc:sldMkLst>
      </pc:sldChg>
      <pc:sldChg chg="addSp modSp mod">
        <pc:chgData name="ALEXANDRE" userId="734048d45b8f99b5" providerId="LiveId" clId="{7C37717C-4FD7-4988-95F6-FDED244EA5B2}" dt="2021-04-06T11:03:39.455" v="1178" actId="20577"/>
        <pc:sldMkLst>
          <pc:docMk/>
          <pc:sldMk cId="859837025" sldId="716"/>
        </pc:sldMkLst>
        <pc:spChg chg="mod">
          <ac:chgData name="ALEXANDRE" userId="734048d45b8f99b5" providerId="LiveId" clId="{7C37717C-4FD7-4988-95F6-FDED244EA5B2}" dt="2021-04-06T00:21:45.386" v="38" actId="1076"/>
          <ac:spMkLst>
            <pc:docMk/>
            <pc:sldMk cId="859837025" sldId="716"/>
            <ac:spMk id="2" creationId="{10082F9C-D14C-4D0E-909E-B217BE6C2514}"/>
          </ac:spMkLst>
        </pc:spChg>
        <pc:spChg chg="mod">
          <ac:chgData name="ALEXANDRE" userId="734048d45b8f99b5" providerId="LiveId" clId="{7C37717C-4FD7-4988-95F6-FDED244EA5B2}" dt="2021-04-06T11:03:39.455" v="1178" actId="20577"/>
          <ac:spMkLst>
            <pc:docMk/>
            <pc:sldMk cId="859837025" sldId="716"/>
            <ac:spMk id="3" creationId="{2D4C1F5B-1C4B-4A3E-9A52-78E44BEB9DCB}"/>
          </ac:spMkLst>
        </pc:spChg>
        <pc:picChg chg="add mod">
          <ac:chgData name="ALEXANDRE" userId="734048d45b8f99b5" providerId="LiveId" clId="{7C37717C-4FD7-4988-95F6-FDED244EA5B2}" dt="2021-04-06T00:22:09.614" v="42" actId="1076"/>
          <ac:picMkLst>
            <pc:docMk/>
            <pc:sldMk cId="859837025" sldId="716"/>
            <ac:picMk id="1026" creationId="{B1D28C20-74CF-4386-B51F-E7E978B0C675}"/>
          </ac:picMkLst>
        </pc:picChg>
      </pc:sldChg>
      <pc:sldChg chg="del">
        <pc:chgData name="ALEXANDRE" userId="734048d45b8f99b5" providerId="LiveId" clId="{7C37717C-4FD7-4988-95F6-FDED244EA5B2}" dt="2021-04-06T00:20:36.929" v="18" actId="47"/>
        <pc:sldMkLst>
          <pc:docMk/>
          <pc:sldMk cId="2087818354" sldId="717"/>
        </pc:sldMkLst>
      </pc:sldChg>
      <pc:sldChg chg="del">
        <pc:chgData name="ALEXANDRE" userId="734048d45b8f99b5" providerId="LiveId" clId="{7C37717C-4FD7-4988-95F6-FDED244EA5B2}" dt="2021-04-06T00:20:36.929" v="18" actId="47"/>
        <pc:sldMkLst>
          <pc:docMk/>
          <pc:sldMk cId="2126178440" sldId="718"/>
        </pc:sldMkLst>
      </pc:sldChg>
      <pc:sldChg chg="del">
        <pc:chgData name="ALEXANDRE" userId="734048d45b8f99b5" providerId="LiveId" clId="{7C37717C-4FD7-4988-95F6-FDED244EA5B2}" dt="2021-04-06T00:20:36.929" v="18" actId="47"/>
        <pc:sldMkLst>
          <pc:docMk/>
          <pc:sldMk cId="427138349" sldId="719"/>
        </pc:sldMkLst>
      </pc:sldChg>
      <pc:sldChg chg="del">
        <pc:chgData name="ALEXANDRE" userId="734048d45b8f99b5" providerId="LiveId" clId="{7C37717C-4FD7-4988-95F6-FDED244EA5B2}" dt="2021-04-06T00:20:36.929" v="18" actId="47"/>
        <pc:sldMkLst>
          <pc:docMk/>
          <pc:sldMk cId="381897879" sldId="720"/>
        </pc:sldMkLst>
      </pc:sldChg>
      <pc:sldChg chg="del">
        <pc:chgData name="ALEXANDRE" userId="734048d45b8f99b5" providerId="LiveId" clId="{7C37717C-4FD7-4988-95F6-FDED244EA5B2}" dt="2021-04-06T00:20:36.929" v="18" actId="47"/>
        <pc:sldMkLst>
          <pc:docMk/>
          <pc:sldMk cId="1825109922" sldId="721"/>
        </pc:sldMkLst>
      </pc:sldChg>
      <pc:sldChg chg="del">
        <pc:chgData name="ALEXANDRE" userId="734048d45b8f99b5" providerId="LiveId" clId="{7C37717C-4FD7-4988-95F6-FDED244EA5B2}" dt="2021-04-06T00:20:36.929" v="18" actId="47"/>
        <pc:sldMkLst>
          <pc:docMk/>
          <pc:sldMk cId="835446947" sldId="722"/>
        </pc:sldMkLst>
      </pc:sldChg>
      <pc:sldChg chg="del">
        <pc:chgData name="ALEXANDRE" userId="734048d45b8f99b5" providerId="LiveId" clId="{7C37717C-4FD7-4988-95F6-FDED244EA5B2}" dt="2021-04-06T00:20:36.929" v="18" actId="47"/>
        <pc:sldMkLst>
          <pc:docMk/>
          <pc:sldMk cId="1216764747" sldId="725"/>
        </pc:sldMkLst>
      </pc:sldChg>
      <pc:sldChg chg="del">
        <pc:chgData name="ALEXANDRE" userId="734048d45b8f99b5" providerId="LiveId" clId="{7C37717C-4FD7-4988-95F6-FDED244EA5B2}" dt="2021-04-06T00:20:36.929" v="18" actId="47"/>
        <pc:sldMkLst>
          <pc:docMk/>
          <pc:sldMk cId="1046976415" sldId="726"/>
        </pc:sldMkLst>
      </pc:sldChg>
      <pc:sldChg chg="del">
        <pc:chgData name="ALEXANDRE" userId="734048d45b8f99b5" providerId="LiveId" clId="{7C37717C-4FD7-4988-95F6-FDED244EA5B2}" dt="2021-04-06T00:20:36.929" v="18" actId="47"/>
        <pc:sldMkLst>
          <pc:docMk/>
          <pc:sldMk cId="504176728" sldId="727"/>
        </pc:sldMkLst>
      </pc:sldChg>
      <pc:sldChg chg="del">
        <pc:chgData name="ALEXANDRE" userId="734048d45b8f99b5" providerId="LiveId" clId="{7C37717C-4FD7-4988-95F6-FDED244EA5B2}" dt="2021-04-06T00:20:36.929" v="18" actId="47"/>
        <pc:sldMkLst>
          <pc:docMk/>
          <pc:sldMk cId="2963094558" sldId="728"/>
        </pc:sldMkLst>
      </pc:sldChg>
      <pc:sldChg chg="del">
        <pc:chgData name="ALEXANDRE" userId="734048d45b8f99b5" providerId="LiveId" clId="{7C37717C-4FD7-4988-95F6-FDED244EA5B2}" dt="2021-04-06T00:20:36.929" v="18" actId="47"/>
        <pc:sldMkLst>
          <pc:docMk/>
          <pc:sldMk cId="1640664085" sldId="729"/>
        </pc:sldMkLst>
      </pc:sldChg>
      <pc:sldChg chg="del">
        <pc:chgData name="ALEXANDRE" userId="734048d45b8f99b5" providerId="LiveId" clId="{7C37717C-4FD7-4988-95F6-FDED244EA5B2}" dt="2021-04-06T00:20:36.929" v="18" actId="47"/>
        <pc:sldMkLst>
          <pc:docMk/>
          <pc:sldMk cId="2328098944" sldId="730"/>
        </pc:sldMkLst>
      </pc:sldChg>
      <pc:sldChg chg="del">
        <pc:chgData name="ALEXANDRE" userId="734048d45b8f99b5" providerId="LiveId" clId="{7C37717C-4FD7-4988-95F6-FDED244EA5B2}" dt="2021-04-06T00:20:36.929" v="18" actId="47"/>
        <pc:sldMkLst>
          <pc:docMk/>
          <pc:sldMk cId="63921774" sldId="731"/>
        </pc:sldMkLst>
      </pc:sldChg>
      <pc:sldChg chg="del">
        <pc:chgData name="ALEXANDRE" userId="734048d45b8f99b5" providerId="LiveId" clId="{7C37717C-4FD7-4988-95F6-FDED244EA5B2}" dt="2021-04-06T00:20:36.929" v="18" actId="47"/>
        <pc:sldMkLst>
          <pc:docMk/>
          <pc:sldMk cId="4046822958" sldId="732"/>
        </pc:sldMkLst>
      </pc:sldChg>
      <pc:sldChg chg="del">
        <pc:chgData name="ALEXANDRE" userId="734048d45b8f99b5" providerId="LiveId" clId="{7C37717C-4FD7-4988-95F6-FDED244EA5B2}" dt="2021-04-06T00:20:36.929" v="18" actId="47"/>
        <pc:sldMkLst>
          <pc:docMk/>
          <pc:sldMk cId="52256502" sldId="733"/>
        </pc:sldMkLst>
      </pc:sldChg>
      <pc:sldChg chg="del">
        <pc:chgData name="ALEXANDRE" userId="734048d45b8f99b5" providerId="LiveId" clId="{7C37717C-4FD7-4988-95F6-FDED244EA5B2}" dt="2021-04-06T00:20:36.929" v="18" actId="47"/>
        <pc:sldMkLst>
          <pc:docMk/>
          <pc:sldMk cId="3611961767" sldId="737"/>
        </pc:sldMkLst>
      </pc:sldChg>
      <pc:sldChg chg="del">
        <pc:chgData name="ALEXANDRE" userId="734048d45b8f99b5" providerId="LiveId" clId="{7C37717C-4FD7-4988-95F6-FDED244EA5B2}" dt="2021-04-06T00:20:36.929" v="18" actId="47"/>
        <pc:sldMkLst>
          <pc:docMk/>
          <pc:sldMk cId="1485739715" sldId="738"/>
        </pc:sldMkLst>
      </pc:sldChg>
      <pc:sldChg chg="del">
        <pc:chgData name="ALEXANDRE" userId="734048d45b8f99b5" providerId="LiveId" clId="{7C37717C-4FD7-4988-95F6-FDED244EA5B2}" dt="2021-04-06T00:20:36.929" v="18" actId="47"/>
        <pc:sldMkLst>
          <pc:docMk/>
          <pc:sldMk cId="674143089" sldId="739"/>
        </pc:sldMkLst>
      </pc:sldChg>
      <pc:sldChg chg="del">
        <pc:chgData name="ALEXANDRE" userId="734048d45b8f99b5" providerId="LiveId" clId="{7C37717C-4FD7-4988-95F6-FDED244EA5B2}" dt="2021-04-06T00:20:36.929" v="18" actId="47"/>
        <pc:sldMkLst>
          <pc:docMk/>
          <pc:sldMk cId="2441314478" sldId="740"/>
        </pc:sldMkLst>
      </pc:sldChg>
      <pc:sldChg chg="del">
        <pc:chgData name="ALEXANDRE" userId="734048d45b8f99b5" providerId="LiveId" clId="{7C37717C-4FD7-4988-95F6-FDED244EA5B2}" dt="2021-04-06T00:20:36.929" v="18" actId="47"/>
        <pc:sldMkLst>
          <pc:docMk/>
          <pc:sldMk cId="4017455696" sldId="742"/>
        </pc:sldMkLst>
      </pc:sldChg>
      <pc:sldChg chg="modSp mod">
        <pc:chgData name="ALEXANDRE" userId="734048d45b8f99b5" providerId="LiveId" clId="{7C37717C-4FD7-4988-95F6-FDED244EA5B2}" dt="2021-04-06T00:20:26.348" v="16" actId="20577"/>
        <pc:sldMkLst>
          <pc:docMk/>
          <pc:sldMk cId="1028661493" sldId="743"/>
        </pc:sldMkLst>
        <pc:spChg chg="mod">
          <ac:chgData name="ALEXANDRE" userId="734048d45b8f99b5" providerId="LiveId" clId="{7C37717C-4FD7-4988-95F6-FDED244EA5B2}" dt="2021-04-06T00:20:15.795" v="1" actId="20577"/>
          <ac:spMkLst>
            <pc:docMk/>
            <pc:sldMk cId="1028661493" sldId="743"/>
            <ac:spMk id="4" creationId="{10FC7B3D-DECB-6B4A-B36D-F34E590AB03F}"/>
          </ac:spMkLst>
        </pc:spChg>
        <pc:spChg chg="mod">
          <ac:chgData name="ALEXANDRE" userId="734048d45b8f99b5" providerId="LiveId" clId="{7C37717C-4FD7-4988-95F6-FDED244EA5B2}" dt="2021-04-06T00:20:26.348" v="16" actId="20577"/>
          <ac:spMkLst>
            <pc:docMk/>
            <pc:sldMk cId="1028661493" sldId="743"/>
            <ac:spMk id="7" creationId="{9033DC5E-112F-4E31-BEC8-F07E06D15EAD}"/>
          </ac:spMkLst>
        </pc:spChg>
      </pc:sldChg>
      <pc:sldChg chg="modSp add mod">
        <pc:chgData name="ALEXANDRE" userId="734048d45b8f99b5" providerId="LiveId" clId="{7C37717C-4FD7-4988-95F6-FDED244EA5B2}" dt="2021-04-06T11:04:07.705" v="1193" actId="14"/>
        <pc:sldMkLst>
          <pc:docMk/>
          <pc:sldMk cId="1321165930" sldId="744"/>
        </pc:sldMkLst>
        <pc:spChg chg="mod">
          <ac:chgData name="ALEXANDRE" userId="734048d45b8f99b5" providerId="LiveId" clId="{7C37717C-4FD7-4988-95F6-FDED244EA5B2}" dt="2021-04-06T11:04:02.521" v="1191" actId="20577"/>
          <ac:spMkLst>
            <pc:docMk/>
            <pc:sldMk cId="1321165930" sldId="744"/>
            <ac:spMk id="2" creationId="{10082F9C-D14C-4D0E-909E-B217BE6C2514}"/>
          </ac:spMkLst>
        </pc:spChg>
        <pc:spChg chg="mod">
          <ac:chgData name="ALEXANDRE" userId="734048d45b8f99b5" providerId="LiveId" clId="{7C37717C-4FD7-4988-95F6-FDED244EA5B2}" dt="2021-04-06T11:04:07.705" v="1193" actId="14"/>
          <ac:spMkLst>
            <pc:docMk/>
            <pc:sldMk cId="1321165930" sldId="744"/>
            <ac:spMk id="3" creationId="{2D4C1F5B-1C4B-4A3E-9A52-78E44BEB9DCB}"/>
          </ac:spMkLst>
        </pc:spChg>
      </pc:sldChg>
      <pc:sldChg chg="del">
        <pc:chgData name="ALEXANDRE" userId="734048d45b8f99b5" providerId="LiveId" clId="{7C37717C-4FD7-4988-95F6-FDED244EA5B2}" dt="2021-04-06T00:20:36.929" v="18" actId="47"/>
        <pc:sldMkLst>
          <pc:docMk/>
          <pc:sldMk cId="974183136" sldId="745"/>
        </pc:sldMkLst>
      </pc:sldChg>
      <pc:sldChg chg="modSp add mod">
        <pc:chgData name="ALEXANDRE" userId="734048d45b8f99b5" providerId="LiveId" clId="{7C37717C-4FD7-4988-95F6-FDED244EA5B2}" dt="2021-04-06T11:04:12.204" v="1194" actId="1076"/>
        <pc:sldMkLst>
          <pc:docMk/>
          <pc:sldMk cId="1221753025" sldId="745"/>
        </pc:sldMkLst>
        <pc:spChg chg="mod">
          <ac:chgData name="ALEXANDRE" userId="734048d45b8f99b5" providerId="LiveId" clId="{7C37717C-4FD7-4988-95F6-FDED244EA5B2}" dt="2021-04-06T11:04:12.204" v="1194" actId="1076"/>
          <ac:spMkLst>
            <pc:docMk/>
            <pc:sldMk cId="1221753025" sldId="745"/>
            <ac:spMk id="2" creationId="{10082F9C-D14C-4D0E-909E-B217BE6C2514}"/>
          </ac:spMkLst>
        </pc:spChg>
        <pc:spChg chg="mod">
          <ac:chgData name="ALEXANDRE" userId="734048d45b8f99b5" providerId="LiveId" clId="{7C37717C-4FD7-4988-95F6-FDED244EA5B2}" dt="2021-04-06T00:25:45.416" v="283" actId="20577"/>
          <ac:spMkLst>
            <pc:docMk/>
            <pc:sldMk cId="1221753025" sldId="745"/>
            <ac:spMk id="3" creationId="{2D4C1F5B-1C4B-4A3E-9A52-78E44BEB9DCB}"/>
          </ac:spMkLst>
        </pc:spChg>
      </pc:sldChg>
      <pc:sldChg chg="addSp modSp add mod">
        <pc:chgData name="ALEXANDRE" userId="734048d45b8f99b5" providerId="LiveId" clId="{7C37717C-4FD7-4988-95F6-FDED244EA5B2}" dt="2021-04-06T11:04:25.948" v="1210" actId="20577"/>
        <pc:sldMkLst>
          <pc:docMk/>
          <pc:sldMk cId="1218790161" sldId="746"/>
        </pc:sldMkLst>
        <pc:spChg chg="mod">
          <ac:chgData name="ALEXANDRE" userId="734048d45b8f99b5" providerId="LiveId" clId="{7C37717C-4FD7-4988-95F6-FDED244EA5B2}" dt="2021-04-06T11:04:25.948" v="1210" actId="20577"/>
          <ac:spMkLst>
            <pc:docMk/>
            <pc:sldMk cId="1218790161" sldId="746"/>
            <ac:spMk id="2" creationId="{10082F9C-D14C-4D0E-909E-B217BE6C2514}"/>
          </ac:spMkLst>
        </pc:spChg>
        <pc:spChg chg="mod">
          <ac:chgData name="ALEXANDRE" userId="734048d45b8f99b5" providerId="LiveId" clId="{7C37717C-4FD7-4988-95F6-FDED244EA5B2}" dt="2021-04-06T00:33:12.524" v="323" actId="27636"/>
          <ac:spMkLst>
            <pc:docMk/>
            <pc:sldMk cId="1218790161" sldId="746"/>
            <ac:spMk id="3" creationId="{2D4C1F5B-1C4B-4A3E-9A52-78E44BEB9DCB}"/>
          </ac:spMkLst>
        </pc:spChg>
        <pc:spChg chg="add mod">
          <ac:chgData name="ALEXANDRE" userId="734048d45b8f99b5" providerId="LiveId" clId="{7C37717C-4FD7-4988-95F6-FDED244EA5B2}" dt="2021-04-06T00:33:31.761" v="329" actId="1076"/>
          <ac:spMkLst>
            <pc:docMk/>
            <pc:sldMk cId="1218790161" sldId="746"/>
            <ac:spMk id="6" creationId="{41D1FD66-6F79-49A8-9D56-3578F0DA4203}"/>
          </ac:spMkLst>
        </pc:spChg>
      </pc:sldChg>
      <pc:sldChg chg="del">
        <pc:chgData name="ALEXANDRE" userId="734048d45b8f99b5" providerId="LiveId" clId="{7C37717C-4FD7-4988-95F6-FDED244EA5B2}" dt="2021-04-06T00:20:12.576" v="0" actId="47"/>
        <pc:sldMkLst>
          <pc:docMk/>
          <pc:sldMk cId="1930516873" sldId="746"/>
        </pc:sldMkLst>
      </pc:sldChg>
      <pc:sldChg chg="addSp modSp add mod">
        <pc:chgData name="ALEXANDRE" userId="734048d45b8f99b5" providerId="LiveId" clId="{7C37717C-4FD7-4988-95F6-FDED244EA5B2}" dt="2021-04-06T11:05:10.966" v="1236" actId="1076"/>
        <pc:sldMkLst>
          <pc:docMk/>
          <pc:sldMk cId="885353630" sldId="747"/>
        </pc:sldMkLst>
        <pc:spChg chg="mod">
          <ac:chgData name="ALEXANDRE" userId="734048d45b8f99b5" providerId="LiveId" clId="{7C37717C-4FD7-4988-95F6-FDED244EA5B2}" dt="2021-04-06T11:04:51.967" v="1229" actId="1076"/>
          <ac:spMkLst>
            <pc:docMk/>
            <pc:sldMk cId="885353630" sldId="747"/>
            <ac:spMk id="2" creationId="{10082F9C-D14C-4D0E-909E-B217BE6C2514}"/>
          </ac:spMkLst>
        </pc:spChg>
        <pc:spChg chg="mod">
          <ac:chgData name="ALEXANDRE" userId="734048d45b8f99b5" providerId="LiveId" clId="{7C37717C-4FD7-4988-95F6-FDED244EA5B2}" dt="2021-04-06T11:05:10.966" v="1236" actId="1076"/>
          <ac:spMkLst>
            <pc:docMk/>
            <pc:sldMk cId="885353630" sldId="747"/>
            <ac:spMk id="3" creationId="{2D4C1F5B-1C4B-4A3E-9A52-78E44BEB9DCB}"/>
          </ac:spMkLst>
        </pc:spChg>
        <pc:spChg chg="mod">
          <ac:chgData name="ALEXANDRE" userId="734048d45b8f99b5" providerId="LiveId" clId="{7C37717C-4FD7-4988-95F6-FDED244EA5B2}" dt="2021-04-06T11:05:08.436" v="1235" actId="1076"/>
          <ac:spMkLst>
            <pc:docMk/>
            <pc:sldMk cId="885353630" sldId="747"/>
            <ac:spMk id="6" creationId="{41D1FD66-6F79-49A8-9D56-3578F0DA4203}"/>
          </ac:spMkLst>
        </pc:spChg>
        <pc:picChg chg="add mod">
          <ac:chgData name="ALEXANDRE" userId="734048d45b8f99b5" providerId="LiveId" clId="{7C37717C-4FD7-4988-95F6-FDED244EA5B2}" dt="2021-04-06T11:04:43.728" v="1226" actId="1076"/>
          <ac:picMkLst>
            <pc:docMk/>
            <pc:sldMk cId="885353630" sldId="747"/>
            <ac:picMk id="2050" creationId="{B52D9AA1-3E46-47FB-9915-D21B690C2DB3}"/>
          </ac:picMkLst>
        </pc:picChg>
        <pc:picChg chg="add mod">
          <ac:chgData name="ALEXANDRE" userId="734048d45b8f99b5" providerId="LiveId" clId="{7C37717C-4FD7-4988-95F6-FDED244EA5B2}" dt="2021-04-06T11:04:45.327" v="1227" actId="1076"/>
          <ac:picMkLst>
            <pc:docMk/>
            <pc:sldMk cId="885353630" sldId="747"/>
            <ac:picMk id="2052" creationId="{2440D30C-7D8C-4185-8B62-38D2740D500B}"/>
          </ac:picMkLst>
        </pc:picChg>
      </pc:sldChg>
      <pc:sldChg chg="addSp delSp modSp add mod">
        <pc:chgData name="ALEXANDRE" userId="734048d45b8f99b5" providerId="LiveId" clId="{7C37717C-4FD7-4988-95F6-FDED244EA5B2}" dt="2021-04-06T11:05:46.565" v="1262" actId="1076"/>
        <pc:sldMkLst>
          <pc:docMk/>
          <pc:sldMk cId="1443254881" sldId="748"/>
        </pc:sldMkLst>
        <pc:spChg chg="mod">
          <ac:chgData name="ALEXANDRE" userId="734048d45b8f99b5" providerId="LiveId" clId="{7C37717C-4FD7-4988-95F6-FDED244EA5B2}" dt="2021-04-06T11:05:30.599" v="1254" actId="20577"/>
          <ac:spMkLst>
            <pc:docMk/>
            <pc:sldMk cId="1443254881" sldId="748"/>
            <ac:spMk id="2" creationId="{10082F9C-D14C-4D0E-909E-B217BE6C2514}"/>
          </ac:spMkLst>
        </pc:spChg>
        <pc:spChg chg="del mod">
          <ac:chgData name="ALEXANDRE" userId="734048d45b8f99b5" providerId="LiveId" clId="{7C37717C-4FD7-4988-95F6-FDED244EA5B2}" dt="2021-04-06T11:05:37.312" v="1257" actId="478"/>
          <ac:spMkLst>
            <pc:docMk/>
            <pc:sldMk cId="1443254881" sldId="748"/>
            <ac:spMk id="3" creationId="{2D4C1F5B-1C4B-4A3E-9A52-78E44BEB9DCB}"/>
          </ac:spMkLst>
        </pc:spChg>
        <pc:spChg chg="del">
          <ac:chgData name="ALEXANDRE" userId="734048d45b8f99b5" providerId="LiveId" clId="{7C37717C-4FD7-4988-95F6-FDED244EA5B2}" dt="2021-04-06T00:44:11.431" v="484" actId="478"/>
          <ac:spMkLst>
            <pc:docMk/>
            <pc:sldMk cId="1443254881" sldId="748"/>
            <ac:spMk id="6" creationId="{41D1FD66-6F79-49A8-9D56-3578F0DA4203}"/>
          </ac:spMkLst>
        </pc:spChg>
        <pc:spChg chg="add del mod">
          <ac:chgData name="ALEXANDRE" userId="734048d45b8f99b5" providerId="LiveId" clId="{7C37717C-4FD7-4988-95F6-FDED244EA5B2}" dt="2021-04-06T11:05:39.610" v="1258" actId="478"/>
          <ac:spMkLst>
            <pc:docMk/>
            <pc:sldMk cId="1443254881" sldId="748"/>
            <ac:spMk id="6" creationId="{B4F850F8-DEAD-46B9-9FF6-34DC87D25F46}"/>
          </ac:spMkLst>
        </pc:spChg>
        <pc:picChg chg="add del mod">
          <ac:chgData name="ALEXANDRE" userId="734048d45b8f99b5" providerId="LiveId" clId="{7C37717C-4FD7-4988-95F6-FDED244EA5B2}" dt="2021-04-06T11:05:32.627" v="1255" actId="478"/>
          <ac:picMkLst>
            <pc:docMk/>
            <pc:sldMk cId="1443254881" sldId="748"/>
            <ac:picMk id="5" creationId="{BEE9F808-3CEC-4CD7-A5FB-25BFDD060F80}"/>
          </ac:picMkLst>
        </pc:picChg>
        <pc:picChg chg="add mod">
          <ac:chgData name="ALEXANDRE" userId="734048d45b8f99b5" providerId="LiveId" clId="{7C37717C-4FD7-4988-95F6-FDED244EA5B2}" dt="2021-04-06T11:05:46.565" v="1262" actId="1076"/>
          <ac:picMkLst>
            <pc:docMk/>
            <pc:sldMk cId="1443254881" sldId="748"/>
            <ac:picMk id="7" creationId="{3B611FAB-5952-43A7-B9B1-DCEE74177BCB}"/>
          </ac:picMkLst>
        </pc:picChg>
        <pc:picChg chg="mod">
          <ac:chgData name="ALEXANDRE" userId="734048d45b8f99b5" providerId="LiveId" clId="{7C37717C-4FD7-4988-95F6-FDED244EA5B2}" dt="2021-04-06T11:05:34.760" v="1256" actId="1076"/>
          <ac:picMkLst>
            <pc:docMk/>
            <pc:sldMk cId="1443254881" sldId="748"/>
            <ac:picMk id="1026" creationId="{B1D28C20-74CF-4386-B51F-E7E978B0C675}"/>
          </ac:picMkLst>
        </pc:picChg>
        <pc:picChg chg="del">
          <ac:chgData name="ALEXANDRE" userId="734048d45b8f99b5" providerId="LiveId" clId="{7C37717C-4FD7-4988-95F6-FDED244EA5B2}" dt="2021-04-06T00:44:09.044" v="483" actId="478"/>
          <ac:picMkLst>
            <pc:docMk/>
            <pc:sldMk cId="1443254881" sldId="748"/>
            <ac:picMk id="2050" creationId="{B52D9AA1-3E46-47FB-9915-D21B690C2DB3}"/>
          </ac:picMkLst>
        </pc:picChg>
        <pc:picChg chg="del">
          <ac:chgData name="ALEXANDRE" userId="734048d45b8f99b5" providerId="LiveId" clId="{7C37717C-4FD7-4988-95F6-FDED244EA5B2}" dt="2021-04-06T00:44:09.044" v="483" actId="478"/>
          <ac:picMkLst>
            <pc:docMk/>
            <pc:sldMk cId="1443254881" sldId="748"/>
            <ac:picMk id="2052" creationId="{2440D30C-7D8C-4185-8B62-38D2740D500B}"/>
          </ac:picMkLst>
        </pc:picChg>
      </pc:sldChg>
      <pc:sldChg chg="addSp delSp modSp add mod">
        <pc:chgData name="ALEXANDRE" userId="734048d45b8f99b5" providerId="LiveId" clId="{7C37717C-4FD7-4988-95F6-FDED244EA5B2}" dt="2021-04-06T11:42:15.826" v="1931" actId="403"/>
        <pc:sldMkLst>
          <pc:docMk/>
          <pc:sldMk cId="1485776666" sldId="749"/>
        </pc:sldMkLst>
        <pc:spChg chg="mod">
          <ac:chgData name="ALEXANDRE" userId="734048d45b8f99b5" providerId="LiveId" clId="{7C37717C-4FD7-4988-95F6-FDED244EA5B2}" dt="2021-04-06T00:49:08.476" v="540" actId="1076"/>
          <ac:spMkLst>
            <pc:docMk/>
            <pc:sldMk cId="1485776666" sldId="749"/>
            <ac:spMk id="2" creationId="{10082F9C-D14C-4D0E-909E-B217BE6C2514}"/>
          </ac:spMkLst>
        </pc:spChg>
        <pc:spChg chg="mod">
          <ac:chgData name="ALEXANDRE" userId="734048d45b8f99b5" providerId="LiveId" clId="{7C37717C-4FD7-4988-95F6-FDED244EA5B2}" dt="2021-04-06T11:42:15.826" v="1931" actId="403"/>
          <ac:spMkLst>
            <pc:docMk/>
            <pc:sldMk cId="1485776666" sldId="749"/>
            <ac:spMk id="3" creationId="{2D4C1F5B-1C4B-4A3E-9A52-78E44BEB9DCB}"/>
          </ac:spMkLst>
        </pc:spChg>
        <pc:spChg chg="add del mod">
          <ac:chgData name="ALEXANDRE" userId="734048d45b8f99b5" providerId="LiveId" clId="{7C37717C-4FD7-4988-95F6-FDED244EA5B2}" dt="2021-04-06T00:51:46.360" v="570" actId="478"/>
          <ac:spMkLst>
            <pc:docMk/>
            <pc:sldMk cId="1485776666" sldId="749"/>
            <ac:spMk id="10" creationId="{B6A5B957-2F7D-41ED-9B7E-64B02FF7C316}"/>
          </ac:spMkLst>
        </pc:spChg>
        <pc:picChg chg="del">
          <ac:chgData name="ALEXANDRE" userId="734048d45b8f99b5" providerId="LiveId" clId="{7C37717C-4FD7-4988-95F6-FDED244EA5B2}" dt="2021-04-06T00:48:56.232" v="524" actId="478"/>
          <ac:picMkLst>
            <pc:docMk/>
            <pc:sldMk cId="1485776666" sldId="749"/>
            <ac:picMk id="5" creationId="{BEE9F808-3CEC-4CD7-A5FB-25BFDD060F80}"/>
          </ac:picMkLst>
        </pc:picChg>
        <pc:picChg chg="add del mod">
          <ac:chgData name="ALEXANDRE" userId="734048d45b8f99b5" providerId="LiveId" clId="{7C37717C-4FD7-4988-95F6-FDED244EA5B2}" dt="2021-04-06T00:51:46.360" v="570" actId="478"/>
          <ac:picMkLst>
            <pc:docMk/>
            <pc:sldMk cId="1485776666" sldId="749"/>
            <ac:picMk id="6" creationId="{1785969C-EFD0-404D-B069-8EA2D9BC0A9F}"/>
          </ac:picMkLst>
        </pc:picChg>
        <pc:picChg chg="mod">
          <ac:chgData name="ALEXANDRE" userId="734048d45b8f99b5" providerId="LiveId" clId="{7C37717C-4FD7-4988-95F6-FDED244EA5B2}" dt="2021-04-06T00:49:12.340" v="541" actId="1076"/>
          <ac:picMkLst>
            <pc:docMk/>
            <pc:sldMk cId="1485776666" sldId="749"/>
            <ac:picMk id="1026" creationId="{B1D28C20-74CF-4386-B51F-E7E978B0C675}"/>
          </ac:picMkLst>
        </pc:picChg>
        <pc:picChg chg="add del mod">
          <ac:chgData name="ALEXANDRE" userId="734048d45b8f99b5" providerId="LiveId" clId="{7C37717C-4FD7-4988-95F6-FDED244EA5B2}" dt="2021-04-06T00:50:22.574" v="551" actId="478"/>
          <ac:picMkLst>
            <pc:docMk/>
            <pc:sldMk cId="1485776666" sldId="749"/>
            <ac:picMk id="3074" creationId="{DBE7213E-1F28-422E-B599-C1D82877CDC4}"/>
          </ac:picMkLst>
        </pc:picChg>
        <pc:picChg chg="add mod">
          <ac:chgData name="ALEXANDRE" userId="734048d45b8f99b5" providerId="LiveId" clId="{7C37717C-4FD7-4988-95F6-FDED244EA5B2}" dt="2021-04-06T00:53:46.677" v="579" actId="1076"/>
          <ac:picMkLst>
            <pc:docMk/>
            <pc:sldMk cId="1485776666" sldId="749"/>
            <ac:picMk id="3076" creationId="{65BFEAA9-FC0E-42B8-B2D8-153A505BBB98}"/>
          </ac:picMkLst>
        </pc:picChg>
      </pc:sldChg>
      <pc:sldChg chg="addSp delSp modSp add mod">
        <pc:chgData name="ALEXANDRE" userId="734048d45b8f99b5" providerId="LiveId" clId="{7C37717C-4FD7-4988-95F6-FDED244EA5B2}" dt="2021-04-06T11:42:41.678" v="1937" actId="1076"/>
        <pc:sldMkLst>
          <pc:docMk/>
          <pc:sldMk cId="4158406737" sldId="750"/>
        </pc:sldMkLst>
        <pc:spChg chg="del">
          <ac:chgData name="ALEXANDRE" userId="734048d45b8f99b5" providerId="LiveId" clId="{7C37717C-4FD7-4988-95F6-FDED244EA5B2}" dt="2021-04-06T00:50:43.128" v="555" actId="478"/>
          <ac:spMkLst>
            <pc:docMk/>
            <pc:sldMk cId="4158406737" sldId="750"/>
            <ac:spMk id="3" creationId="{2D4C1F5B-1C4B-4A3E-9A52-78E44BEB9DCB}"/>
          </ac:spMkLst>
        </pc:spChg>
        <pc:spChg chg="add del mod">
          <ac:chgData name="ALEXANDRE" userId="734048d45b8f99b5" providerId="LiveId" clId="{7C37717C-4FD7-4988-95F6-FDED244EA5B2}" dt="2021-04-06T00:50:49.325" v="556" actId="478"/>
          <ac:spMkLst>
            <pc:docMk/>
            <pc:sldMk cId="4158406737" sldId="750"/>
            <ac:spMk id="5" creationId="{B1276038-066E-4663-B1DC-4A8E7ABE4331}"/>
          </ac:spMkLst>
        </pc:spChg>
        <pc:spChg chg="mod">
          <ac:chgData name="ALEXANDRE" userId="734048d45b8f99b5" providerId="LiveId" clId="{7C37717C-4FD7-4988-95F6-FDED244EA5B2}" dt="2021-04-06T11:42:41.678" v="1937" actId="1076"/>
          <ac:spMkLst>
            <pc:docMk/>
            <pc:sldMk cId="4158406737" sldId="750"/>
            <ac:spMk id="10" creationId="{B6A5B957-2F7D-41ED-9B7E-64B02FF7C316}"/>
          </ac:spMkLst>
        </pc:spChg>
        <pc:picChg chg="mod">
          <ac:chgData name="ALEXANDRE" userId="734048d45b8f99b5" providerId="LiveId" clId="{7C37717C-4FD7-4988-95F6-FDED244EA5B2}" dt="2021-04-06T11:42:30.923" v="1934" actId="1076"/>
          <ac:picMkLst>
            <pc:docMk/>
            <pc:sldMk cId="4158406737" sldId="750"/>
            <ac:picMk id="6" creationId="{1785969C-EFD0-404D-B069-8EA2D9BC0A9F}"/>
          </ac:picMkLst>
        </pc:picChg>
        <pc:picChg chg="mod">
          <ac:chgData name="ALEXANDRE" userId="734048d45b8f99b5" providerId="LiveId" clId="{7C37717C-4FD7-4988-95F6-FDED244EA5B2}" dt="2021-04-06T11:42:28.978" v="1933" actId="14100"/>
          <ac:picMkLst>
            <pc:docMk/>
            <pc:sldMk cId="4158406737" sldId="750"/>
            <ac:picMk id="1026" creationId="{B1D28C20-74CF-4386-B51F-E7E978B0C675}"/>
          </ac:picMkLst>
        </pc:picChg>
      </pc:sldChg>
      <pc:sldChg chg="addSp delSp modSp add mod chgLayout">
        <pc:chgData name="ALEXANDRE" userId="734048d45b8f99b5" providerId="LiveId" clId="{7C37717C-4FD7-4988-95F6-FDED244EA5B2}" dt="2021-04-06T11:43:09.899" v="1948" actId="1076"/>
        <pc:sldMkLst>
          <pc:docMk/>
          <pc:sldMk cId="3824413338" sldId="751"/>
        </pc:sldMkLst>
        <pc:spChg chg="mod ord">
          <ac:chgData name="ALEXANDRE" userId="734048d45b8f99b5" providerId="LiveId" clId="{7C37717C-4FD7-4988-95F6-FDED244EA5B2}" dt="2021-04-06T11:42:49.063" v="1939" actId="403"/>
          <ac:spMkLst>
            <pc:docMk/>
            <pc:sldMk cId="3824413338" sldId="751"/>
            <ac:spMk id="2" creationId="{10082F9C-D14C-4D0E-909E-B217BE6C2514}"/>
          </ac:spMkLst>
        </pc:spChg>
        <pc:spChg chg="add mod ord">
          <ac:chgData name="ALEXANDRE" userId="734048d45b8f99b5" providerId="LiveId" clId="{7C37717C-4FD7-4988-95F6-FDED244EA5B2}" dt="2021-04-06T11:43:02.725" v="1947" actId="27636"/>
          <ac:spMkLst>
            <pc:docMk/>
            <pc:sldMk cId="3824413338" sldId="751"/>
            <ac:spMk id="3" creationId="{07E0995F-14E1-4A13-A538-53E5BCF06983}"/>
          </ac:spMkLst>
        </pc:spChg>
        <pc:spChg chg="del">
          <ac:chgData name="ALEXANDRE" userId="734048d45b8f99b5" providerId="LiveId" clId="{7C37717C-4FD7-4988-95F6-FDED244EA5B2}" dt="2021-04-06T00:55:22.352" v="599" actId="478"/>
          <ac:spMkLst>
            <pc:docMk/>
            <pc:sldMk cId="3824413338" sldId="751"/>
            <ac:spMk id="10" creationId="{B6A5B957-2F7D-41ED-9B7E-64B02FF7C316}"/>
          </ac:spMkLst>
        </pc:spChg>
        <pc:picChg chg="add mod">
          <ac:chgData name="ALEXANDRE" userId="734048d45b8f99b5" providerId="LiveId" clId="{7C37717C-4FD7-4988-95F6-FDED244EA5B2}" dt="2021-04-06T11:43:09.899" v="1948" actId="1076"/>
          <ac:picMkLst>
            <pc:docMk/>
            <pc:sldMk cId="3824413338" sldId="751"/>
            <ac:picMk id="5" creationId="{692ECA37-109A-4D95-9CFE-F7E9C64DA983}"/>
          </ac:picMkLst>
        </pc:picChg>
        <pc:picChg chg="del">
          <ac:chgData name="ALEXANDRE" userId="734048d45b8f99b5" providerId="LiveId" clId="{7C37717C-4FD7-4988-95F6-FDED244EA5B2}" dt="2021-04-06T00:54:52.451" v="598" actId="478"/>
          <ac:picMkLst>
            <pc:docMk/>
            <pc:sldMk cId="3824413338" sldId="751"/>
            <ac:picMk id="6" creationId="{1785969C-EFD0-404D-B069-8EA2D9BC0A9F}"/>
          </ac:picMkLst>
        </pc:picChg>
        <pc:picChg chg="mod">
          <ac:chgData name="ALEXANDRE" userId="734048d45b8f99b5" providerId="LiveId" clId="{7C37717C-4FD7-4988-95F6-FDED244EA5B2}" dt="2021-04-06T11:42:51.346" v="1940" actId="14100"/>
          <ac:picMkLst>
            <pc:docMk/>
            <pc:sldMk cId="3824413338" sldId="751"/>
            <ac:picMk id="1026" creationId="{B1D28C20-74CF-4386-B51F-E7E978B0C675}"/>
          </ac:picMkLst>
        </pc:picChg>
      </pc:sldChg>
      <pc:sldChg chg="delSp modSp add del mod">
        <pc:chgData name="ALEXANDRE" userId="734048d45b8f99b5" providerId="LiveId" clId="{7C37717C-4FD7-4988-95F6-FDED244EA5B2}" dt="2021-04-06T00:59:16.971" v="753" actId="47"/>
        <pc:sldMkLst>
          <pc:docMk/>
          <pc:sldMk cId="2274156323" sldId="752"/>
        </pc:sldMkLst>
        <pc:spChg chg="mod">
          <ac:chgData name="ALEXANDRE" userId="734048d45b8f99b5" providerId="LiveId" clId="{7C37717C-4FD7-4988-95F6-FDED244EA5B2}" dt="2021-04-06T00:58:58.581" v="744" actId="21"/>
          <ac:spMkLst>
            <pc:docMk/>
            <pc:sldMk cId="2274156323" sldId="752"/>
            <ac:spMk id="3" creationId="{07E0995F-14E1-4A13-A538-53E5BCF06983}"/>
          </ac:spMkLst>
        </pc:spChg>
        <pc:picChg chg="del">
          <ac:chgData name="ALEXANDRE" userId="734048d45b8f99b5" providerId="LiveId" clId="{7C37717C-4FD7-4988-95F6-FDED244EA5B2}" dt="2021-04-06T00:58:30.220" v="742" actId="478"/>
          <ac:picMkLst>
            <pc:docMk/>
            <pc:sldMk cId="2274156323" sldId="752"/>
            <ac:picMk id="5" creationId="{692ECA37-109A-4D95-9CFE-F7E9C64DA983}"/>
          </ac:picMkLst>
        </pc:picChg>
      </pc:sldChg>
      <pc:sldChg chg="addSp delSp modSp add mod ord chgLayout">
        <pc:chgData name="ALEXANDRE" userId="734048d45b8f99b5" providerId="LiveId" clId="{7C37717C-4FD7-4988-95F6-FDED244EA5B2}" dt="2021-04-06T11:51:20.211" v="2151" actId="115"/>
        <pc:sldMkLst>
          <pc:docMk/>
          <pc:sldMk cId="2646069796" sldId="752"/>
        </pc:sldMkLst>
        <pc:spChg chg="mod ord">
          <ac:chgData name="ALEXANDRE" userId="734048d45b8f99b5" providerId="LiveId" clId="{7C37717C-4FD7-4988-95F6-FDED244EA5B2}" dt="2021-04-06T11:51:02.466" v="2128" actId="20577"/>
          <ac:spMkLst>
            <pc:docMk/>
            <pc:sldMk cId="2646069796" sldId="752"/>
            <ac:spMk id="2" creationId="{10082F9C-D14C-4D0E-909E-B217BE6C2514}"/>
          </ac:spMkLst>
        </pc:spChg>
        <pc:spChg chg="del">
          <ac:chgData name="ALEXANDRE" userId="734048d45b8f99b5" providerId="LiveId" clId="{7C37717C-4FD7-4988-95F6-FDED244EA5B2}" dt="2021-04-06T01:04:17.384" v="772" actId="478"/>
          <ac:spMkLst>
            <pc:docMk/>
            <pc:sldMk cId="2646069796" sldId="752"/>
            <ac:spMk id="3" creationId="{07E0995F-14E1-4A13-A538-53E5BCF06983}"/>
          </ac:spMkLst>
        </pc:spChg>
        <pc:spChg chg="add mod ord">
          <ac:chgData name="ALEXANDRE" userId="734048d45b8f99b5" providerId="LiveId" clId="{7C37717C-4FD7-4988-95F6-FDED244EA5B2}" dt="2021-04-06T11:51:20.211" v="2151" actId="115"/>
          <ac:spMkLst>
            <pc:docMk/>
            <pc:sldMk cId="2646069796" sldId="752"/>
            <ac:spMk id="3" creationId="{6F47E863-069B-47B7-BCF4-8D2E8E414345}"/>
          </ac:spMkLst>
        </pc:spChg>
        <pc:spChg chg="add del mod">
          <ac:chgData name="ALEXANDRE" userId="734048d45b8f99b5" providerId="LiveId" clId="{7C37717C-4FD7-4988-95F6-FDED244EA5B2}" dt="2021-04-06T01:04:21.360" v="773" actId="478"/>
          <ac:spMkLst>
            <pc:docMk/>
            <pc:sldMk cId="2646069796" sldId="752"/>
            <ac:spMk id="6" creationId="{79EFF655-EC36-4978-967D-8BAD7860C23F}"/>
          </ac:spMkLst>
        </pc:spChg>
        <pc:spChg chg="add del mod">
          <ac:chgData name="ALEXANDRE" userId="734048d45b8f99b5" providerId="LiveId" clId="{7C37717C-4FD7-4988-95F6-FDED244EA5B2}" dt="2021-04-06T11:49:29.487" v="2092"/>
          <ac:spMkLst>
            <pc:docMk/>
            <pc:sldMk cId="2646069796" sldId="752"/>
            <ac:spMk id="10" creationId="{FCFA1786-7C95-4DBD-9AD3-37D32B221E67}"/>
          </ac:spMkLst>
        </pc:spChg>
        <pc:picChg chg="del">
          <ac:chgData name="ALEXANDRE" userId="734048d45b8f99b5" providerId="LiveId" clId="{7C37717C-4FD7-4988-95F6-FDED244EA5B2}" dt="2021-04-06T01:04:22.982" v="774" actId="478"/>
          <ac:picMkLst>
            <pc:docMk/>
            <pc:sldMk cId="2646069796" sldId="752"/>
            <ac:picMk id="5" creationId="{692ECA37-109A-4D95-9CFE-F7E9C64DA983}"/>
          </ac:picMkLst>
        </pc:picChg>
        <pc:picChg chg="mod">
          <ac:chgData name="ALEXANDRE" userId="734048d45b8f99b5" providerId="LiveId" clId="{7C37717C-4FD7-4988-95F6-FDED244EA5B2}" dt="2021-04-06T11:44:11.754" v="1959" actId="166"/>
          <ac:picMkLst>
            <pc:docMk/>
            <pc:sldMk cId="2646069796" sldId="752"/>
            <ac:picMk id="1026" creationId="{B1D28C20-74CF-4386-B51F-E7E978B0C675}"/>
          </ac:picMkLst>
        </pc:picChg>
        <pc:picChg chg="add mod">
          <ac:chgData name="ALEXANDRE" userId="734048d45b8f99b5" providerId="LiveId" clId="{7C37717C-4FD7-4988-95F6-FDED244EA5B2}" dt="2021-04-06T11:49:49.075" v="2100" actId="1076"/>
          <ac:picMkLst>
            <pc:docMk/>
            <pc:sldMk cId="2646069796" sldId="752"/>
            <ac:picMk id="3074" creationId="{DA44F99F-CFCC-46B5-8B1D-6521DECFC33D}"/>
          </ac:picMkLst>
        </pc:picChg>
        <pc:picChg chg="add del mod">
          <ac:chgData name="ALEXANDRE" userId="734048d45b8f99b5" providerId="LiveId" clId="{7C37717C-4FD7-4988-95F6-FDED244EA5B2}" dt="2021-04-06T11:44:04.292" v="1955" actId="478"/>
          <ac:picMkLst>
            <pc:docMk/>
            <pc:sldMk cId="2646069796" sldId="752"/>
            <ac:picMk id="4098" creationId="{F46B05E7-6B6F-4199-9BC0-33CC7EDA4735}"/>
          </ac:picMkLst>
        </pc:picChg>
      </pc:sldChg>
      <pc:sldChg chg="addSp modSp add del mod ord">
        <pc:chgData name="ALEXANDRE" userId="734048d45b8f99b5" providerId="LiveId" clId="{7C37717C-4FD7-4988-95F6-FDED244EA5B2}" dt="2021-04-06T12:00:30.215" v="2289" actId="47"/>
        <pc:sldMkLst>
          <pc:docMk/>
          <pc:sldMk cId="3128639744" sldId="753"/>
        </pc:sldMkLst>
        <pc:spChg chg="mod">
          <ac:chgData name="ALEXANDRE" userId="734048d45b8f99b5" providerId="LiveId" clId="{7C37717C-4FD7-4988-95F6-FDED244EA5B2}" dt="2021-04-06T01:13:27.397" v="869" actId="1076"/>
          <ac:spMkLst>
            <pc:docMk/>
            <pc:sldMk cId="3128639744" sldId="753"/>
            <ac:spMk id="10" creationId="{FCFA1786-7C95-4DBD-9AD3-37D32B221E67}"/>
          </ac:spMkLst>
        </pc:spChg>
        <pc:picChg chg="add mod modCrop">
          <ac:chgData name="ALEXANDRE" userId="734048d45b8f99b5" providerId="LiveId" clId="{7C37717C-4FD7-4988-95F6-FDED244EA5B2}" dt="2021-04-06T01:13:24.634" v="868" actId="1076"/>
          <ac:picMkLst>
            <pc:docMk/>
            <pc:sldMk cId="3128639744" sldId="753"/>
            <ac:picMk id="6" creationId="{D16CEC48-151E-4724-9036-79615481E611}"/>
          </ac:picMkLst>
        </pc:picChg>
      </pc:sldChg>
      <pc:sldChg chg="delSp add del mod">
        <pc:chgData name="ALEXANDRE" userId="734048d45b8f99b5" providerId="LiveId" clId="{7C37717C-4FD7-4988-95F6-FDED244EA5B2}" dt="2021-04-06T01:08:24.344" v="817" actId="47"/>
        <pc:sldMkLst>
          <pc:docMk/>
          <pc:sldMk cId="3389229960" sldId="753"/>
        </pc:sldMkLst>
        <pc:spChg chg="del">
          <ac:chgData name="ALEXANDRE" userId="734048d45b8f99b5" providerId="LiveId" clId="{7C37717C-4FD7-4988-95F6-FDED244EA5B2}" dt="2021-04-06T01:08:20.984" v="816" actId="478"/>
          <ac:spMkLst>
            <pc:docMk/>
            <pc:sldMk cId="3389229960" sldId="753"/>
            <ac:spMk id="10" creationId="{FCFA1786-7C95-4DBD-9AD3-37D32B221E67}"/>
          </ac:spMkLst>
        </pc:spChg>
      </pc:sldChg>
      <pc:sldChg chg="addSp delSp modSp add del mod">
        <pc:chgData name="ALEXANDRE" userId="734048d45b8f99b5" providerId="LiveId" clId="{7C37717C-4FD7-4988-95F6-FDED244EA5B2}" dt="2021-04-06T01:14:51.632" v="882" actId="47"/>
        <pc:sldMkLst>
          <pc:docMk/>
          <pc:sldMk cId="3049151888" sldId="754"/>
        </pc:sldMkLst>
        <pc:spChg chg="add mod">
          <ac:chgData name="ALEXANDRE" userId="734048d45b8f99b5" providerId="LiveId" clId="{7C37717C-4FD7-4988-95F6-FDED244EA5B2}" dt="2021-04-06T01:10:17.786" v="861" actId="14100"/>
          <ac:spMkLst>
            <pc:docMk/>
            <pc:sldMk cId="3049151888" sldId="754"/>
            <ac:spMk id="9" creationId="{33EB10C9-9494-4346-9807-7BBC7B4A0ACD}"/>
          </ac:spMkLst>
        </pc:spChg>
        <pc:spChg chg="del">
          <ac:chgData name="ALEXANDRE" userId="734048d45b8f99b5" providerId="LiveId" clId="{7C37717C-4FD7-4988-95F6-FDED244EA5B2}" dt="2021-04-06T01:09:42.192" v="845" actId="478"/>
          <ac:spMkLst>
            <pc:docMk/>
            <pc:sldMk cId="3049151888" sldId="754"/>
            <ac:spMk id="10" creationId="{FCFA1786-7C95-4DBD-9AD3-37D32B221E67}"/>
          </ac:spMkLst>
        </pc:spChg>
        <pc:picChg chg="add del mod">
          <ac:chgData name="ALEXANDRE" userId="734048d45b8f99b5" providerId="LiveId" clId="{7C37717C-4FD7-4988-95F6-FDED244EA5B2}" dt="2021-04-06T01:13:45.462" v="872" actId="21"/>
          <ac:picMkLst>
            <pc:docMk/>
            <pc:sldMk cId="3049151888" sldId="754"/>
            <ac:picMk id="4" creationId="{C77B3CAE-FD3C-4F4C-ABDB-8BE369239461}"/>
          </ac:picMkLst>
        </pc:picChg>
        <pc:picChg chg="del">
          <ac:chgData name="ALEXANDRE" userId="734048d45b8f99b5" providerId="LiveId" clId="{7C37717C-4FD7-4988-95F6-FDED244EA5B2}" dt="2021-04-06T01:09:51.630" v="848" actId="478"/>
          <ac:picMkLst>
            <pc:docMk/>
            <pc:sldMk cId="3049151888" sldId="754"/>
            <ac:picMk id="4098" creationId="{F46B05E7-6B6F-4199-9BC0-33CC7EDA4735}"/>
          </ac:picMkLst>
        </pc:picChg>
      </pc:sldChg>
      <pc:sldChg chg="addSp modSp add del mod ord">
        <pc:chgData name="ALEXANDRE" userId="734048d45b8f99b5" providerId="LiveId" clId="{7C37717C-4FD7-4988-95F6-FDED244EA5B2}" dt="2021-04-06T12:00:30.804" v="2290" actId="47"/>
        <pc:sldMkLst>
          <pc:docMk/>
          <pc:sldMk cId="3961421883" sldId="755"/>
        </pc:sldMkLst>
        <pc:picChg chg="mod modCrop">
          <ac:chgData name="ALEXANDRE" userId="734048d45b8f99b5" providerId="LiveId" clId="{7C37717C-4FD7-4988-95F6-FDED244EA5B2}" dt="2021-04-06T01:13:42.213" v="871" actId="732"/>
          <ac:picMkLst>
            <pc:docMk/>
            <pc:sldMk cId="3961421883" sldId="755"/>
            <ac:picMk id="6" creationId="{D16CEC48-151E-4724-9036-79615481E611}"/>
          </ac:picMkLst>
        </pc:picChg>
        <pc:picChg chg="add mod modCrop">
          <ac:chgData name="ALEXANDRE" userId="734048d45b8f99b5" providerId="LiveId" clId="{7C37717C-4FD7-4988-95F6-FDED244EA5B2}" dt="2021-04-06T01:14:18.520" v="876" actId="732"/>
          <ac:picMkLst>
            <pc:docMk/>
            <pc:sldMk cId="3961421883" sldId="755"/>
            <ac:picMk id="7" creationId="{0EA4866F-799B-42D3-8EAF-298E8B5B4CE6}"/>
          </ac:picMkLst>
        </pc:picChg>
      </pc:sldChg>
      <pc:sldChg chg="modSp add del mod">
        <pc:chgData name="ALEXANDRE" userId="734048d45b8f99b5" providerId="LiveId" clId="{7C37717C-4FD7-4988-95F6-FDED244EA5B2}" dt="2021-04-06T12:00:35.797" v="2291" actId="47"/>
        <pc:sldMkLst>
          <pc:docMk/>
          <pc:sldMk cId="2409586858" sldId="756"/>
        </pc:sldMkLst>
        <pc:picChg chg="mod modCrop">
          <ac:chgData name="ALEXANDRE" userId="734048d45b8f99b5" providerId="LiveId" clId="{7C37717C-4FD7-4988-95F6-FDED244EA5B2}" dt="2021-04-06T01:14:40.421" v="881" actId="1076"/>
          <ac:picMkLst>
            <pc:docMk/>
            <pc:sldMk cId="2409586858" sldId="756"/>
            <ac:picMk id="7" creationId="{0EA4866F-799B-42D3-8EAF-298E8B5B4CE6}"/>
          </ac:picMkLst>
        </pc:picChg>
      </pc:sldChg>
      <pc:sldChg chg="modSp add mod">
        <pc:chgData name="ALEXANDRE" userId="734048d45b8f99b5" providerId="LiveId" clId="{7C37717C-4FD7-4988-95F6-FDED244EA5B2}" dt="2021-04-06T11:11:32.719" v="1350" actId="1076"/>
        <pc:sldMkLst>
          <pc:docMk/>
          <pc:sldMk cId="515093046" sldId="757"/>
        </pc:sldMkLst>
        <pc:spChg chg="mod">
          <ac:chgData name="ALEXANDRE" userId="734048d45b8f99b5" providerId="LiveId" clId="{7C37717C-4FD7-4988-95F6-FDED244EA5B2}" dt="2021-04-06T11:09:40.493" v="1300" actId="20577"/>
          <ac:spMkLst>
            <pc:docMk/>
            <pc:sldMk cId="515093046" sldId="757"/>
            <ac:spMk id="2" creationId="{10082F9C-D14C-4D0E-909E-B217BE6C2514}"/>
          </ac:spMkLst>
        </pc:spChg>
        <pc:spChg chg="mod">
          <ac:chgData name="ALEXANDRE" userId="734048d45b8f99b5" providerId="LiveId" clId="{7C37717C-4FD7-4988-95F6-FDED244EA5B2}" dt="2021-04-06T11:11:32.719" v="1350" actId="1076"/>
          <ac:spMkLst>
            <pc:docMk/>
            <pc:sldMk cId="515093046" sldId="757"/>
            <ac:spMk id="3" creationId="{F06C6C92-1BE3-471A-8094-928EC7F99F11}"/>
          </ac:spMkLst>
        </pc:spChg>
      </pc:sldChg>
      <pc:sldChg chg="addSp delSp modSp add del mod chgLayout modNotesTx">
        <pc:chgData name="ALEXANDRE" userId="734048d45b8f99b5" providerId="LiveId" clId="{7C37717C-4FD7-4988-95F6-FDED244EA5B2}" dt="2021-04-06T11:09:25.168" v="1290" actId="2696"/>
        <pc:sldMkLst>
          <pc:docMk/>
          <pc:sldMk cId="1991031408" sldId="757"/>
        </pc:sldMkLst>
        <pc:spChg chg="mod ord">
          <ac:chgData name="ALEXANDRE" userId="734048d45b8f99b5" providerId="LiveId" clId="{7C37717C-4FD7-4988-95F6-FDED244EA5B2}" dt="2021-04-06T01:15:28.431" v="905" actId="1076"/>
          <ac:spMkLst>
            <pc:docMk/>
            <pc:sldMk cId="1991031408" sldId="757"/>
            <ac:spMk id="2" creationId="{10082F9C-D14C-4D0E-909E-B217BE6C2514}"/>
          </ac:spMkLst>
        </pc:spChg>
        <pc:spChg chg="add mod ord">
          <ac:chgData name="ALEXANDRE" userId="734048d45b8f99b5" providerId="LiveId" clId="{7C37717C-4FD7-4988-95F6-FDED244EA5B2}" dt="2021-04-06T01:17:10.730" v="946" actId="404"/>
          <ac:spMkLst>
            <pc:docMk/>
            <pc:sldMk cId="1991031408" sldId="757"/>
            <ac:spMk id="3" creationId="{F06C6C92-1BE3-471A-8094-928EC7F99F11}"/>
          </ac:spMkLst>
        </pc:spChg>
        <pc:spChg chg="del">
          <ac:chgData name="ALEXANDRE" userId="734048d45b8f99b5" providerId="LiveId" clId="{7C37717C-4FD7-4988-95F6-FDED244EA5B2}" dt="2021-04-06T01:15:02.312" v="884" actId="478"/>
          <ac:spMkLst>
            <pc:docMk/>
            <pc:sldMk cId="1991031408" sldId="757"/>
            <ac:spMk id="10" creationId="{FCFA1786-7C95-4DBD-9AD3-37D32B221E67}"/>
          </ac:spMkLst>
        </pc:spChg>
        <pc:picChg chg="del">
          <ac:chgData name="ALEXANDRE" userId="734048d45b8f99b5" providerId="LiveId" clId="{7C37717C-4FD7-4988-95F6-FDED244EA5B2}" dt="2021-04-06T01:15:02.312" v="884" actId="478"/>
          <ac:picMkLst>
            <pc:docMk/>
            <pc:sldMk cId="1991031408" sldId="757"/>
            <ac:picMk id="6" creationId="{D16CEC48-151E-4724-9036-79615481E611}"/>
          </ac:picMkLst>
        </pc:picChg>
        <pc:picChg chg="del">
          <ac:chgData name="ALEXANDRE" userId="734048d45b8f99b5" providerId="LiveId" clId="{7C37717C-4FD7-4988-95F6-FDED244EA5B2}" dt="2021-04-06T01:15:02.312" v="884" actId="478"/>
          <ac:picMkLst>
            <pc:docMk/>
            <pc:sldMk cId="1991031408" sldId="757"/>
            <ac:picMk id="7" creationId="{0EA4866F-799B-42D3-8EAF-298E8B5B4CE6}"/>
          </ac:picMkLst>
        </pc:picChg>
        <pc:picChg chg="del">
          <ac:chgData name="ALEXANDRE" userId="734048d45b8f99b5" providerId="LiveId" clId="{7C37717C-4FD7-4988-95F6-FDED244EA5B2}" dt="2021-04-06T01:15:02.312" v="884" actId="478"/>
          <ac:picMkLst>
            <pc:docMk/>
            <pc:sldMk cId="1991031408" sldId="757"/>
            <ac:picMk id="4098" creationId="{F46B05E7-6B6F-4199-9BC0-33CC7EDA4735}"/>
          </ac:picMkLst>
        </pc:picChg>
      </pc:sldChg>
      <pc:sldChg chg="modSp add del mod">
        <pc:chgData name="ALEXANDRE" userId="734048d45b8f99b5" providerId="LiveId" clId="{7C37717C-4FD7-4988-95F6-FDED244EA5B2}" dt="2021-04-06T11:11:57.650" v="1363" actId="47"/>
        <pc:sldMkLst>
          <pc:docMk/>
          <pc:sldMk cId="1796566315" sldId="758"/>
        </pc:sldMkLst>
        <pc:spChg chg="mod">
          <ac:chgData name="ALEXANDRE" userId="734048d45b8f99b5" providerId="LiveId" clId="{7C37717C-4FD7-4988-95F6-FDED244EA5B2}" dt="2021-04-06T11:10:03.861" v="1316" actId="20577"/>
          <ac:spMkLst>
            <pc:docMk/>
            <pc:sldMk cId="1796566315" sldId="758"/>
            <ac:spMk id="2" creationId="{10082F9C-D14C-4D0E-909E-B217BE6C2514}"/>
          </ac:spMkLst>
        </pc:spChg>
        <pc:spChg chg="mod">
          <ac:chgData name="ALEXANDRE" userId="734048d45b8f99b5" providerId="LiveId" clId="{7C37717C-4FD7-4988-95F6-FDED244EA5B2}" dt="2021-04-06T11:11:45.521" v="1357" actId="21"/>
          <ac:spMkLst>
            <pc:docMk/>
            <pc:sldMk cId="1796566315" sldId="758"/>
            <ac:spMk id="3" creationId="{F06C6C92-1BE3-471A-8094-928EC7F99F11}"/>
          </ac:spMkLst>
        </pc:spChg>
      </pc:sldChg>
      <pc:sldChg chg="modSp add del mod">
        <pc:chgData name="ALEXANDRE" userId="734048d45b8f99b5" providerId="LiveId" clId="{7C37717C-4FD7-4988-95F6-FDED244EA5B2}" dt="2021-04-06T11:09:25.168" v="1290" actId="2696"/>
        <pc:sldMkLst>
          <pc:docMk/>
          <pc:sldMk cId="3862373190" sldId="758"/>
        </pc:sldMkLst>
        <pc:spChg chg="mod">
          <ac:chgData name="ALEXANDRE" userId="734048d45b8f99b5" providerId="LiveId" clId="{7C37717C-4FD7-4988-95F6-FDED244EA5B2}" dt="2021-04-06T01:18:08.246" v="958" actId="123"/>
          <ac:spMkLst>
            <pc:docMk/>
            <pc:sldMk cId="3862373190" sldId="758"/>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129043599" sldId="759"/>
        </pc:sldMkLst>
        <pc:spChg chg="mod">
          <ac:chgData name="ALEXANDRE" userId="734048d45b8f99b5" providerId="LiveId" clId="{7C37717C-4FD7-4988-95F6-FDED244EA5B2}" dt="2021-04-06T01:19:51.855" v="1002" actId="20577"/>
          <ac:spMkLst>
            <pc:docMk/>
            <pc:sldMk cId="129043599" sldId="759"/>
            <ac:spMk id="2" creationId="{10082F9C-D14C-4D0E-909E-B217BE6C2514}"/>
          </ac:spMkLst>
        </pc:spChg>
        <pc:spChg chg="mod">
          <ac:chgData name="ALEXANDRE" userId="734048d45b8f99b5" providerId="LiveId" clId="{7C37717C-4FD7-4988-95F6-FDED244EA5B2}" dt="2021-04-06T01:19:46.240" v="1001" actId="1076"/>
          <ac:spMkLst>
            <pc:docMk/>
            <pc:sldMk cId="129043599" sldId="759"/>
            <ac:spMk id="3" creationId="{F06C6C92-1BE3-471A-8094-928EC7F99F11}"/>
          </ac:spMkLst>
        </pc:spChg>
      </pc:sldChg>
      <pc:sldChg chg="addSp modSp add mod">
        <pc:chgData name="ALEXANDRE" userId="734048d45b8f99b5" providerId="LiveId" clId="{7C37717C-4FD7-4988-95F6-FDED244EA5B2}" dt="2021-04-06T11:19:55.307" v="1554" actId="1076"/>
        <pc:sldMkLst>
          <pc:docMk/>
          <pc:sldMk cId="3677505625" sldId="759"/>
        </pc:sldMkLst>
        <pc:spChg chg="mod">
          <ac:chgData name="ALEXANDRE" userId="734048d45b8f99b5" providerId="LiveId" clId="{7C37717C-4FD7-4988-95F6-FDED244EA5B2}" dt="2021-04-06T11:19:52.063" v="1553" actId="27636"/>
          <ac:spMkLst>
            <pc:docMk/>
            <pc:sldMk cId="3677505625" sldId="759"/>
            <ac:spMk id="3" creationId="{F06C6C92-1BE3-471A-8094-928EC7F99F11}"/>
          </ac:spMkLst>
        </pc:spChg>
        <pc:picChg chg="add mod">
          <ac:chgData name="ALEXANDRE" userId="734048d45b8f99b5" providerId="LiveId" clId="{7C37717C-4FD7-4988-95F6-FDED244EA5B2}" dt="2021-04-06T11:19:55.307" v="1554" actId="1076"/>
          <ac:picMkLst>
            <pc:docMk/>
            <pc:sldMk cId="3677505625" sldId="759"/>
            <ac:picMk id="2050" creationId="{365D651F-4128-41A1-904F-6B058E545AAA}"/>
          </ac:picMkLst>
        </pc:picChg>
      </pc:sldChg>
      <pc:sldChg chg="modSp add mod">
        <pc:chgData name="ALEXANDRE" userId="734048d45b8f99b5" providerId="LiveId" clId="{7C37717C-4FD7-4988-95F6-FDED244EA5B2}" dt="2021-04-06T11:25:53.360" v="1610" actId="14100"/>
        <pc:sldMkLst>
          <pc:docMk/>
          <pc:sldMk cId="404218911" sldId="760"/>
        </pc:sldMkLst>
        <pc:spChg chg="mod">
          <ac:chgData name="ALEXANDRE" userId="734048d45b8f99b5" providerId="LiveId" clId="{7C37717C-4FD7-4988-95F6-FDED244EA5B2}" dt="2021-04-06T11:22:51.583" v="1575" actId="1076"/>
          <ac:spMkLst>
            <pc:docMk/>
            <pc:sldMk cId="404218911" sldId="760"/>
            <ac:spMk id="3" creationId="{F06C6C92-1BE3-471A-8094-928EC7F99F11}"/>
          </ac:spMkLst>
        </pc:spChg>
        <pc:picChg chg="mod">
          <ac:chgData name="ALEXANDRE" userId="734048d45b8f99b5" providerId="LiveId" clId="{7C37717C-4FD7-4988-95F6-FDED244EA5B2}" dt="2021-04-06T11:25:53.360" v="1610" actId="14100"/>
          <ac:picMkLst>
            <pc:docMk/>
            <pc:sldMk cId="404218911" sldId="760"/>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1801644596" sldId="760"/>
        </pc:sldMkLst>
        <pc:spChg chg="mod">
          <ac:chgData name="ALEXANDRE" userId="734048d45b8f99b5" providerId="LiveId" clId="{7C37717C-4FD7-4988-95F6-FDED244EA5B2}" dt="2021-04-06T01:20:21.843" v="1008" actId="27636"/>
          <ac:spMkLst>
            <pc:docMk/>
            <pc:sldMk cId="1801644596" sldId="760"/>
            <ac:spMk id="2" creationId="{10082F9C-D14C-4D0E-909E-B217BE6C2514}"/>
          </ac:spMkLst>
        </pc:spChg>
        <pc:spChg chg="mod">
          <ac:chgData name="ALEXANDRE" userId="734048d45b8f99b5" providerId="LiveId" clId="{7C37717C-4FD7-4988-95F6-FDED244EA5B2}" dt="2021-04-06T01:20:51.086" v="1015" actId="20577"/>
          <ac:spMkLst>
            <pc:docMk/>
            <pc:sldMk cId="1801644596" sldId="760"/>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060508695" sldId="761"/>
        </pc:sldMkLst>
        <pc:spChg chg="mod">
          <ac:chgData name="ALEXANDRE" userId="734048d45b8f99b5" providerId="LiveId" clId="{7C37717C-4FD7-4988-95F6-FDED244EA5B2}" dt="2021-04-06T01:21:09.725" v="1021" actId="27636"/>
          <ac:spMkLst>
            <pc:docMk/>
            <pc:sldMk cId="2060508695" sldId="761"/>
            <ac:spMk id="2" creationId="{10082F9C-D14C-4D0E-909E-B217BE6C2514}"/>
          </ac:spMkLst>
        </pc:spChg>
        <pc:spChg chg="mod">
          <ac:chgData name="ALEXANDRE" userId="734048d45b8f99b5" providerId="LiveId" clId="{7C37717C-4FD7-4988-95F6-FDED244EA5B2}" dt="2021-04-06T01:21:46.434" v="1033" actId="27636"/>
          <ac:spMkLst>
            <pc:docMk/>
            <pc:sldMk cId="2060508695" sldId="761"/>
            <ac:spMk id="3" creationId="{F06C6C92-1BE3-471A-8094-928EC7F99F11}"/>
          </ac:spMkLst>
        </pc:spChg>
      </pc:sldChg>
      <pc:sldChg chg="modSp add mod">
        <pc:chgData name="ALEXANDRE" userId="734048d45b8f99b5" providerId="LiveId" clId="{7C37717C-4FD7-4988-95F6-FDED244EA5B2}" dt="2021-04-06T11:24:46.785" v="1596" actId="27636"/>
        <pc:sldMkLst>
          <pc:docMk/>
          <pc:sldMk cId="2884023738" sldId="761"/>
        </pc:sldMkLst>
        <pc:spChg chg="mod">
          <ac:chgData name="ALEXANDRE" userId="734048d45b8f99b5" providerId="LiveId" clId="{7C37717C-4FD7-4988-95F6-FDED244EA5B2}" dt="2021-04-06T11:24:46.785" v="1596" actId="27636"/>
          <ac:spMkLst>
            <pc:docMk/>
            <pc:sldMk cId="2884023738" sldId="761"/>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456959087" sldId="762"/>
        </pc:sldMkLst>
        <pc:spChg chg="mod">
          <ac:chgData name="ALEXANDRE" userId="734048d45b8f99b5" providerId="LiveId" clId="{7C37717C-4FD7-4988-95F6-FDED244EA5B2}" dt="2021-04-06T01:22:27.641" v="1039" actId="27636"/>
          <ac:spMkLst>
            <pc:docMk/>
            <pc:sldMk cId="456959087" sldId="762"/>
            <ac:spMk id="2" creationId="{10082F9C-D14C-4D0E-909E-B217BE6C2514}"/>
          </ac:spMkLst>
        </pc:spChg>
        <pc:spChg chg="mod">
          <ac:chgData name="ALEXANDRE" userId="734048d45b8f99b5" providerId="LiveId" clId="{7C37717C-4FD7-4988-95F6-FDED244EA5B2}" dt="2021-04-06T01:22:49.423" v="1047" actId="27636"/>
          <ac:spMkLst>
            <pc:docMk/>
            <pc:sldMk cId="456959087" sldId="762"/>
            <ac:spMk id="3" creationId="{F06C6C92-1BE3-471A-8094-928EC7F99F11}"/>
          </ac:spMkLst>
        </pc:spChg>
      </pc:sldChg>
      <pc:sldChg chg="modSp add mod">
        <pc:chgData name="ALEXANDRE" userId="734048d45b8f99b5" providerId="LiveId" clId="{7C37717C-4FD7-4988-95F6-FDED244EA5B2}" dt="2021-04-06T11:25:48.383" v="1609" actId="14100"/>
        <pc:sldMkLst>
          <pc:docMk/>
          <pc:sldMk cId="1911829265" sldId="762"/>
        </pc:sldMkLst>
        <pc:spChg chg="mod">
          <ac:chgData name="ALEXANDRE" userId="734048d45b8f99b5" providerId="LiveId" clId="{7C37717C-4FD7-4988-95F6-FDED244EA5B2}" dt="2021-04-06T11:25:43.424" v="1608" actId="27636"/>
          <ac:spMkLst>
            <pc:docMk/>
            <pc:sldMk cId="1911829265" sldId="762"/>
            <ac:spMk id="3" creationId="{F06C6C92-1BE3-471A-8094-928EC7F99F11}"/>
          </ac:spMkLst>
        </pc:spChg>
        <pc:picChg chg="mod">
          <ac:chgData name="ALEXANDRE" userId="734048d45b8f99b5" providerId="LiveId" clId="{7C37717C-4FD7-4988-95F6-FDED244EA5B2}" dt="2021-04-06T11:25:48.383" v="1609" actId="14100"/>
          <ac:picMkLst>
            <pc:docMk/>
            <pc:sldMk cId="1911829265" sldId="762"/>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2263438362" sldId="763"/>
        </pc:sldMkLst>
        <pc:spChg chg="mod">
          <ac:chgData name="ALEXANDRE" userId="734048d45b8f99b5" providerId="LiveId" clId="{7C37717C-4FD7-4988-95F6-FDED244EA5B2}" dt="2021-04-06T01:23:08.315" v="1053" actId="27636"/>
          <ac:spMkLst>
            <pc:docMk/>
            <pc:sldMk cId="2263438362" sldId="763"/>
            <ac:spMk id="2" creationId="{10082F9C-D14C-4D0E-909E-B217BE6C2514}"/>
          </ac:spMkLst>
        </pc:spChg>
        <pc:spChg chg="mod">
          <ac:chgData name="ALEXANDRE" userId="734048d45b8f99b5" providerId="LiveId" clId="{7C37717C-4FD7-4988-95F6-FDED244EA5B2}" dt="2021-04-06T01:23:27.951" v="1060" actId="20577"/>
          <ac:spMkLst>
            <pc:docMk/>
            <pc:sldMk cId="2263438362" sldId="763"/>
            <ac:spMk id="3" creationId="{F06C6C92-1BE3-471A-8094-928EC7F99F11}"/>
          </ac:spMkLst>
        </pc:spChg>
      </pc:sldChg>
      <pc:sldChg chg="modSp add mod">
        <pc:chgData name="ALEXANDRE" userId="734048d45b8f99b5" providerId="LiveId" clId="{7C37717C-4FD7-4988-95F6-FDED244EA5B2}" dt="2021-04-06T11:26:59.751" v="1616" actId="113"/>
        <pc:sldMkLst>
          <pc:docMk/>
          <pc:sldMk cId="3110379496" sldId="763"/>
        </pc:sldMkLst>
        <pc:spChg chg="mod">
          <ac:chgData name="ALEXANDRE" userId="734048d45b8f99b5" providerId="LiveId" clId="{7C37717C-4FD7-4988-95F6-FDED244EA5B2}" dt="2021-04-06T11:26:59.751" v="1616" actId="113"/>
          <ac:spMkLst>
            <pc:docMk/>
            <pc:sldMk cId="3110379496" sldId="763"/>
            <ac:spMk id="3" creationId="{F06C6C92-1BE3-471A-8094-928EC7F99F11}"/>
          </ac:spMkLst>
        </pc:spChg>
        <pc:picChg chg="mod">
          <ac:chgData name="ALEXANDRE" userId="734048d45b8f99b5" providerId="LiveId" clId="{7C37717C-4FD7-4988-95F6-FDED244EA5B2}" dt="2021-04-06T11:26:35.627" v="1613" actId="14100"/>
          <ac:picMkLst>
            <pc:docMk/>
            <pc:sldMk cId="3110379496" sldId="763"/>
            <ac:picMk id="1026" creationId="{B1D28C20-74CF-4386-B51F-E7E978B0C675}"/>
          </ac:picMkLst>
        </pc:picChg>
      </pc:sldChg>
      <pc:sldChg chg="modSp add mod">
        <pc:chgData name="ALEXANDRE" userId="734048d45b8f99b5" providerId="LiveId" clId="{7C37717C-4FD7-4988-95F6-FDED244EA5B2}" dt="2021-04-06T11:27:37.016" v="1626" actId="113"/>
        <pc:sldMkLst>
          <pc:docMk/>
          <pc:sldMk cId="2448477440" sldId="764"/>
        </pc:sldMkLst>
        <pc:spChg chg="mod">
          <ac:chgData name="ALEXANDRE" userId="734048d45b8f99b5" providerId="LiveId" clId="{7C37717C-4FD7-4988-95F6-FDED244EA5B2}" dt="2021-04-06T11:27:37.016" v="1626" actId="113"/>
          <ac:spMkLst>
            <pc:docMk/>
            <pc:sldMk cId="2448477440" sldId="764"/>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540404981" sldId="764"/>
        </pc:sldMkLst>
        <pc:spChg chg="mod">
          <ac:chgData name="ALEXANDRE" userId="734048d45b8f99b5" providerId="LiveId" clId="{7C37717C-4FD7-4988-95F6-FDED244EA5B2}" dt="2021-04-06T01:23:43.596" v="1063"/>
          <ac:spMkLst>
            <pc:docMk/>
            <pc:sldMk cId="2540404981" sldId="764"/>
            <ac:spMk id="2" creationId="{10082F9C-D14C-4D0E-909E-B217BE6C2514}"/>
          </ac:spMkLst>
        </pc:spChg>
        <pc:spChg chg="mod">
          <ac:chgData name="ALEXANDRE" userId="734048d45b8f99b5" providerId="LiveId" clId="{7C37717C-4FD7-4988-95F6-FDED244EA5B2}" dt="2021-04-06T01:23:57.657" v="1068" actId="20577"/>
          <ac:spMkLst>
            <pc:docMk/>
            <pc:sldMk cId="2540404981" sldId="764"/>
            <ac:spMk id="3" creationId="{F06C6C92-1BE3-471A-8094-928EC7F99F11}"/>
          </ac:spMkLst>
        </pc:spChg>
      </pc:sldChg>
      <pc:sldChg chg="addSp modSp add mod">
        <pc:chgData name="ALEXANDRE" userId="734048d45b8f99b5" providerId="LiveId" clId="{7C37717C-4FD7-4988-95F6-FDED244EA5B2}" dt="2021-04-06T11:29:56.046" v="1679" actId="15"/>
        <pc:sldMkLst>
          <pc:docMk/>
          <pc:sldMk cId="100279099" sldId="765"/>
        </pc:sldMkLst>
        <pc:spChg chg="mod">
          <ac:chgData name="ALEXANDRE" userId="734048d45b8f99b5" providerId="LiveId" clId="{7C37717C-4FD7-4988-95F6-FDED244EA5B2}" dt="2021-04-06T11:28:33.718" v="1637" actId="20577"/>
          <ac:spMkLst>
            <pc:docMk/>
            <pc:sldMk cId="100279099" sldId="765"/>
            <ac:spMk id="2" creationId="{10082F9C-D14C-4D0E-909E-B217BE6C2514}"/>
          </ac:spMkLst>
        </pc:spChg>
        <pc:spChg chg="mod">
          <ac:chgData name="ALEXANDRE" userId="734048d45b8f99b5" providerId="LiveId" clId="{7C37717C-4FD7-4988-95F6-FDED244EA5B2}" dt="2021-04-06T11:29:56.046" v="1679" actId="15"/>
          <ac:spMkLst>
            <pc:docMk/>
            <pc:sldMk cId="100279099" sldId="765"/>
            <ac:spMk id="3" creationId="{F06C6C92-1BE3-471A-8094-928EC7F99F11}"/>
          </ac:spMkLst>
        </pc:spChg>
        <pc:spChg chg="add mod">
          <ac:chgData name="ALEXANDRE" userId="734048d45b8f99b5" providerId="LiveId" clId="{7C37717C-4FD7-4988-95F6-FDED244EA5B2}" dt="2021-04-06T11:28:25.511" v="1636" actId="20577"/>
          <ac:spMkLst>
            <pc:docMk/>
            <pc:sldMk cId="100279099" sldId="765"/>
            <ac:spMk id="6" creationId="{8645F539-D339-4A93-A82F-69809A1CB157}"/>
          </ac:spMkLst>
        </pc:spChg>
        <pc:picChg chg="mod">
          <ac:chgData name="ALEXANDRE" userId="734048d45b8f99b5" providerId="LiveId" clId="{7C37717C-4FD7-4988-95F6-FDED244EA5B2}" dt="2021-04-06T11:27:46.261" v="1627" actId="14100"/>
          <ac:picMkLst>
            <pc:docMk/>
            <pc:sldMk cId="100279099" sldId="765"/>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1284292863" sldId="765"/>
        </pc:sldMkLst>
        <pc:spChg chg="mod">
          <ac:chgData name="ALEXANDRE" userId="734048d45b8f99b5" providerId="LiveId" clId="{7C37717C-4FD7-4988-95F6-FDED244EA5B2}" dt="2021-04-06T01:24:51.410" v="1089" actId="27636"/>
          <ac:spMkLst>
            <pc:docMk/>
            <pc:sldMk cId="1284292863" sldId="765"/>
            <ac:spMk id="2" creationId="{10082F9C-D14C-4D0E-909E-B217BE6C2514}"/>
          </ac:spMkLst>
        </pc:spChg>
        <pc:spChg chg="mod">
          <ac:chgData name="ALEXANDRE" userId="734048d45b8f99b5" providerId="LiveId" clId="{7C37717C-4FD7-4988-95F6-FDED244EA5B2}" dt="2021-04-06T01:25:20.993" v="1099" actId="27636"/>
          <ac:spMkLst>
            <pc:docMk/>
            <pc:sldMk cId="1284292863" sldId="765"/>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927867134" sldId="766"/>
        </pc:sldMkLst>
        <pc:spChg chg="mod">
          <ac:chgData name="ALEXANDRE" userId="734048d45b8f99b5" providerId="LiveId" clId="{7C37717C-4FD7-4988-95F6-FDED244EA5B2}" dt="2021-04-06T01:25:32.362" v="1105" actId="20577"/>
          <ac:spMkLst>
            <pc:docMk/>
            <pc:sldMk cId="2927867134" sldId="766"/>
            <ac:spMk id="2" creationId="{10082F9C-D14C-4D0E-909E-B217BE6C2514}"/>
          </ac:spMkLst>
        </pc:spChg>
        <pc:spChg chg="mod">
          <ac:chgData name="ALEXANDRE" userId="734048d45b8f99b5" providerId="LiveId" clId="{7C37717C-4FD7-4988-95F6-FDED244EA5B2}" dt="2021-04-06T01:25:47.713" v="1112" actId="27636"/>
          <ac:spMkLst>
            <pc:docMk/>
            <pc:sldMk cId="2927867134" sldId="766"/>
            <ac:spMk id="3" creationId="{F06C6C92-1BE3-471A-8094-928EC7F99F11}"/>
          </ac:spMkLst>
        </pc:spChg>
      </pc:sldChg>
      <pc:sldChg chg="modSp add mod">
        <pc:chgData name="ALEXANDRE" userId="734048d45b8f99b5" providerId="LiveId" clId="{7C37717C-4FD7-4988-95F6-FDED244EA5B2}" dt="2021-04-06T11:31:16.831" v="1723" actId="113"/>
        <pc:sldMkLst>
          <pc:docMk/>
          <pc:sldMk cId="3188206500" sldId="766"/>
        </pc:sldMkLst>
        <pc:spChg chg="mod">
          <ac:chgData name="ALEXANDRE" userId="734048d45b8f99b5" providerId="LiveId" clId="{7C37717C-4FD7-4988-95F6-FDED244EA5B2}" dt="2021-04-06T11:31:16.831" v="1723" actId="113"/>
          <ac:spMkLst>
            <pc:docMk/>
            <pc:sldMk cId="3188206500" sldId="766"/>
            <ac:spMk id="3" creationId="{F06C6C92-1BE3-471A-8094-928EC7F99F11}"/>
          </ac:spMkLst>
        </pc:spChg>
        <pc:picChg chg="mod">
          <ac:chgData name="ALEXANDRE" userId="734048d45b8f99b5" providerId="LiveId" clId="{7C37717C-4FD7-4988-95F6-FDED244EA5B2}" dt="2021-04-06T11:30:07.191" v="1680" actId="14100"/>
          <ac:picMkLst>
            <pc:docMk/>
            <pc:sldMk cId="3188206500" sldId="766"/>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3161329809" sldId="767"/>
        </pc:sldMkLst>
        <pc:spChg chg="mod">
          <ac:chgData name="ALEXANDRE" userId="734048d45b8f99b5" providerId="LiveId" clId="{7C37717C-4FD7-4988-95F6-FDED244EA5B2}" dt="2021-04-06T01:26:02.570" v="1125" actId="20577"/>
          <ac:spMkLst>
            <pc:docMk/>
            <pc:sldMk cId="3161329809" sldId="767"/>
            <ac:spMk id="2" creationId="{10082F9C-D14C-4D0E-909E-B217BE6C2514}"/>
          </ac:spMkLst>
        </pc:spChg>
        <pc:spChg chg="mod">
          <ac:chgData name="ALEXANDRE" userId="734048d45b8f99b5" providerId="LiveId" clId="{7C37717C-4FD7-4988-95F6-FDED244EA5B2}" dt="2021-04-06T01:26:18.929" v="1134" actId="27636"/>
          <ac:spMkLst>
            <pc:docMk/>
            <pc:sldMk cId="3161329809" sldId="767"/>
            <ac:spMk id="3" creationId="{F06C6C92-1BE3-471A-8094-928EC7F99F11}"/>
          </ac:spMkLst>
        </pc:spChg>
      </pc:sldChg>
      <pc:sldChg chg="modSp add mod">
        <pc:chgData name="ALEXANDRE" userId="734048d45b8f99b5" providerId="LiveId" clId="{7C37717C-4FD7-4988-95F6-FDED244EA5B2}" dt="2021-04-06T11:33:14.137" v="1790" actId="113"/>
        <pc:sldMkLst>
          <pc:docMk/>
          <pc:sldMk cId="3671338273" sldId="767"/>
        </pc:sldMkLst>
        <pc:spChg chg="mod">
          <ac:chgData name="ALEXANDRE" userId="734048d45b8f99b5" providerId="LiveId" clId="{7C37717C-4FD7-4988-95F6-FDED244EA5B2}" dt="2021-04-06T11:33:14.137" v="1790" actId="113"/>
          <ac:spMkLst>
            <pc:docMk/>
            <pc:sldMk cId="3671338273" sldId="767"/>
            <ac:spMk id="3" creationId="{F06C6C92-1BE3-471A-8094-928EC7F99F11}"/>
          </ac:spMkLst>
        </pc:spChg>
        <pc:picChg chg="mod">
          <ac:chgData name="ALEXANDRE" userId="734048d45b8f99b5" providerId="LiveId" clId="{7C37717C-4FD7-4988-95F6-FDED244EA5B2}" dt="2021-04-06T11:32:38.331" v="1782" actId="14100"/>
          <ac:picMkLst>
            <pc:docMk/>
            <pc:sldMk cId="3671338273" sldId="767"/>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969695366" sldId="768"/>
        </pc:sldMkLst>
        <pc:spChg chg="mod">
          <ac:chgData name="ALEXANDRE" userId="734048d45b8f99b5" providerId="LiveId" clId="{7C37717C-4FD7-4988-95F6-FDED244EA5B2}" dt="2021-04-06T01:26:32.290" v="1150" actId="20577"/>
          <ac:spMkLst>
            <pc:docMk/>
            <pc:sldMk cId="969695366" sldId="768"/>
            <ac:spMk id="2" creationId="{10082F9C-D14C-4D0E-909E-B217BE6C2514}"/>
          </ac:spMkLst>
        </pc:spChg>
        <pc:spChg chg="mod">
          <ac:chgData name="ALEXANDRE" userId="734048d45b8f99b5" providerId="LiveId" clId="{7C37717C-4FD7-4988-95F6-FDED244EA5B2}" dt="2021-04-06T01:26:54.279" v="1160" actId="20577"/>
          <ac:spMkLst>
            <pc:docMk/>
            <pc:sldMk cId="969695366" sldId="768"/>
            <ac:spMk id="3" creationId="{F06C6C92-1BE3-471A-8094-928EC7F99F11}"/>
          </ac:spMkLst>
        </pc:spChg>
      </pc:sldChg>
      <pc:sldChg chg="modSp add mod">
        <pc:chgData name="ALEXANDRE" userId="734048d45b8f99b5" providerId="LiveId" clId="{7C37717C-4FD7-4988-95F6-FDED244EA5B2}" dt="2021-04-06T11:35:48.146" v="1854" actId="255"/>
        <pc:sldMkLst>
          <pc:docMk/>
          <pc:sldMk cId="3614275336" sldId="768"/>
        </pc:sldMkLst>
        <pc:spChg chg="mod">
          <ac:chgData name="ALEXANDRE" userId="734048d45b8f99b5" providerId="LiveId" clId="{7C37717C-4FD7-4988-95F6-FDED244EA5B2}" dt="2021-04-06T11:35:48.146" v="1854" actId="255"/>
          <ac:spMkLst>
            <pc:docMk/>
            <pc:sldMk cId="3614275336" sldId="768"/>
            <ac:spMk id="3" creationId="{F06C6C92-1BE3-471A-8094-928EC7F99F11}"/>
          </ac:spMkLst>
        </pc:spChg>
        <pc:picChg chg="mod">
          <ac:chgData name="ALEXANDRE" userId="734048d45b8f99b5" providerId="LiveId" clId="{7C37717C-4FD7-4988-95F6-FDED244EA5B2}" dt="2021-04-06T11:33:40.114" v="1798" actId="14100"/>
          <ac:picMkLst>
            <pc:docMk/>
            <pc:sldMk cId="3614275336" sldId="768"/>
            <ac:picMk id="1026" creationId="{B1D28C20-74CF-4386-B51F-E7E978B0C675}"/>
          </ac:picMkLst>
        </pc:picChg>
      </pc:sldChg>
      <pc:sldChg chg="modSp add mod">
        <pc:chgData name="ALEXANDRE" userId="734048d45b8f99b5" providerId="LiveId" clId="{7C37717C-4FD7-4988-95F6-FDED244EA5B2}" dt="2021-04-06T11:40:42.693" v="1855" actId="113"/>
        <pc:sldMkLst>
          <pc:docMk/>
          <pc:sldMk cId="1465270510" sldId="769"/>
        </pc:sldMkLst>
        <pc:spChg chg="mod">
          <ac:chgData name="ALEXANDRE" userId="734048d45b8f99b5" providerId="LiveId" clId="{7C37717C-4FD7-4988-95F6-FDED244EA5B2}" dt="2021-04-06T11:40:42.693" v="1855" actId="113"/>
          <ac:spMkLst>
            <pc:docMk/>
            <pc:sldMk cId="1465270510" sldId="769"/>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679345850" sldId="769"/>
        </pc:sldMkLst>
        <pc:spChg chg="mod">
          <ac:chgData name="ALEXANDRE" userId="734048d45b8f99b5" providerId="LiveId" clId="{7C37717C-4FD7-4988-95F6-FDED244EA5B2}" dt="2021-04-06T01:27:11.817" v="1166" actId="20577"/>
          <ac:spMkLst>
            <pc:docMk/>
            <pc:sldMk cId="2679345850" sldId="769"/>
            <ac:spMk id="2" creationId="{10082F9C-D14C-4D0E-909E-B217BE6C2514}"/>
          </ac:spMkLst>
        </pc:spChg>
        <pc:spChg chg="mod">
          <ac:chgData name="ALEXANDRE" userId="734048d45b8f99b5" providerId="LiveId" clId="{7C37717C-4FD7-4988-95F6-FDED244EA5B2}" dt="2021-04-06T01:27:42.269" v="1174" actId="1076"/>
          <ac:spMkLst>
            <pc:docMk/>
            <pc:sldMk cId="2679345850" sldId="769"/>
            <ac:spMk id="3" creationId="{F06C6C92-1BE3-471A-8094-928EC7F99F11}"/>
          </ac:spMkLst>
        </pc:spChg>
      </pc:sldChg>
      <pc:sldChg chg="delSp modSp add mod">
        <pc:chgData name="ALEXANDRE" userId="734048d45b8f99b5" providerId="LiveId" clId="{7C37717C-4FD7-4988-95F6-FDED244EA5B2}" dt="2021-04-06T11:08:10.575" v="1289" actId="113"/>
        <pc:sldMkLst>
          <pc:docMk/>
          <pc:sldMk cId="2394240528" sldId="770"/>
        </pc:sldMkLst>
        <pc:spChg chg="mod">
          <ac:chgData name="ALEXANDRE" userId="734048d45b8f99b5" providerId="LiveId" clId="{7C37717C-4FD7-4988-95F6-FDED244EA5B2}" dt="2021-04-06T11:07:15.565" v="1275" actId="1076"/>
          <ac:spMkLst>
            <pc:docMk/>
            <pc:sldMk cId="2394240528" sldId="770"/>
            <ac:spMk id="2" creationId="{10082F9C-D14C-4D0E-909E-B217BE6C2514}"/>
          </ac:spMkLst>
        </pc:spChg>
        <pc:spChg chg="mod">
          <ac:chgData name="ALEXANDRE" userId="734048d45b8f99b5" providerId="LiveId" clId="{7C37717C-4FD7-4988-95F6-FDED244EA5B2}" dt="2021-04-06T11:08:10.575" v="1289" actId="113"/>
          <ac:spMkLst>
            <pc:docMk/>
            <pc:sldMk cId="2394240528" sldId="770"/>
            <ac:spMk id="3" creationId="{2D4C1F5B-1C4B-4A3E-9A52-78E44BEB9DCB}"/>
          </ac:spMkLst>
        </pc:spChg>
        <pc:picChg chg="del">
          <ac:chgData name="ALEXANDRE" userId="734048d45b8f99b5" providerId="LiveId" clId="{7C37717C-4FD7-4988-95F6-FDED244EA5B2}" dt="2021-04-06T11:07:11.981" v="1273" actId="478"/>
          <ac:picMkLst>
            <pc:docMk/>
            <pc:sldMk cId="2394240528" sldId="770"/>
            <ac:picMk id="5" creationId="{BEE9F808-3CEC-4CD7-A5FB-25BFDD060F80}"/>
          </ac:picMkLst>
        </pc:picChg>
        <pc:picChg chg="mod">
          <ac:chgData name="ALEXANDRE" userId="734048d45b8f99b5" providerId="LiveId" clId="{7C37717C-4FD7-4988-95F6-FDED244EA5B2}" dt="2021-04-06T11:07:13.957" v="1274" actId="1076"/>
          <ac:picMkLst>
            <pc:docMk/>
            <pc:sldMk cId="2394240528" sldId="770"/>
            <ac:picMk id="1026" creationId="{B1D28C20-74CF-4386-B51F-E7E978B0C675}"/>
          </ac:picMkLst>
        </pc:picChg>
      </pc:sldChg>
      <pc:sldChg chg="modSp add mod">
        <pc:chgData name="ALEXANDRE" userId="734048d45b8f99b5" providerId="LiveId" clId="{7C37717C-4FD7-4988-95F6-FDED244EA5B2}" dt="2021-04-06T11:42:06.043" v="1930" actId="1076"/>
        <pc:sldMkLst>
          <pc:docMk/>
          <pc:sldMk cId="4269907481" sldId="771"/>
        </pc:sldMkLst>
        <pc:spChg chg="mod">
          <ac:chgData name="ALEXANDRE" userId="734048d45b8f99b5" providerId="LiveId" clId="{7C37717C-4FD7-4988-95F6-FDED244EA5B2}" dt="2021-04-06T11:13:08.026" v="1373" actId="403"/>
          <ac:spMkLst>
            <pc:docMk/>
            <pc:sldMk cId="4269907481" sldId="771"/>
            <ac:spMk id="2" creationId="{10082F9C-D14C-4D0E-909E-B217BE6C2514}"/>
          </ac:spMkLst>
        </pc:spChg>
        <pc:spChg chg="mod">
          <ac:chgData name="ALEXANDRE" userId="734048d45b8f99b5" providerId="LiveId" clId="{7C37717C-4FD7-4988-95F6-FDED244EA5B2}" dt="2021-04-06T11:13:23.351" v="1381" actId="1076"/>
          <ac:spMkLst>
            <pc:docMk/>
            <pc:sldMk cId="4269907481" sldId="771"/>
            <ac:spMk id="3" creationId="{2D4C1F5B-1C4B-4A3E-9A52-78E44BEB9DCB}"/>
          </ac:spMkLst>
        </pc:spChg>
        <pc:picChg chg="mod modCrop">
          <ac:chgData name="ALEXANDRE" userId="734048d45b8f99b5" providerId="LiveId" clId="{7C37717C-4FD7-4988-95F6-FDED244EA5B2}" dt="2021-04-06T11:42:06.043" v="1930" actId="1076"/>
          <ac:picMkLst>
            <pc:docMk/>
            <pc:sldMk cId="4269907481" sldId="771"/>
            <ac:picMk id="5" creationId="{BEE9F808-3CEC-4CD7-A5FB-25BFDD060F80}"/>
          </ac:picMkLst>
        </pc:picChg>
        <pc:picChg chg="mod">
          <ac:chgData name="ALEXANDRE" userId="734048d45b8f99b5" providerId="LiveId" clId="{7C37717C-4FD7-4988-95F6-FDED244EA5B2}" dt="2021-04-06T11:13:02.513" v="1370" actId="1076"/>
          <ac:picMkLst>
            <pc:docMk/>
            <pc:sldMk cId="4269907481" sldId="771"/>
            <ac:picMk id="1026" creationId="{B1D28C20-74CF-4386-B51F-E7E978B0C675}"/>
          </ac:picMkLst>
        </pc:picChg>
      </pc:sldChg>
      <pc:sldChg chg="modSp add mod">
        <pc:chgData name="ALEXANDRE" userId="734048d45b8f99b5" providerId="LiveId" clId="{7C37717C-4FD7-4988-95F6-FDED244EA5B2}" dt="2021-04-06T11:12:08.570" v="1367" actId="1076"/>
        <pc:sldMkLst>
          <pc:docMk/>
          <pc:sldMk cId="2872429675" sldId="772"/>
        </pc:sldMkLst>
        <pc:spChg chg="mod">
          <ac:chgData name="ALEXANDRE" userId="734048d45b8f99b5" providerId="LiveId" clId="{7C37717C-4FD7-4988-95F6-FDED244EA5B2}" dt="2021-04-06T11:12:08.570" v="1367" actId="1076"/>
          <ac:spMkLst>
            <pc:docMk/>
            <pc:sldMk cId="2872429675" sldId="772"/>
            <ac:spMk id="3" creationId="{F06C6C92-1BE3-471A-8094-928EC7F99F11}"/>
          </ac:spMkLst>
        </pc:spChg>
      </pc:sldChg>
      <pc:sldChg chg="addSp modSp add mod ord">
        <pc:chgData name="ALEXANDRE" userId="734048d45b8f99b5" providerId="LiveId" clId="{7C37717C-4FD7-4988-95F6-FDED244EA5B2}" dt="2021-04-06T11:16:17.334" v="1482" actId="27636"/>
        <pc:sldMkLst>
          <pc:docMk/>
          <pc:sldMk cId="1774849621" sldId="773"/>
        </pc:sldMkLst>
        <pc:spChg chg="mod">
          <ac:chgData name="ALEXANDRE" userId="734048d45b8f99b5" providerId="LiveId" clId="{7C37717C-4FD7-4988-95F6-FDED244EA5B2}" dt="2021-04-06T11:16:17.334" v="1482" actId="27636"/>
          <ac:spMkLst>
            <pc:docMk/>
            <pc:sldMk cId="1774849621" sldId="773"/>
            <ac:spMk id="2" creationId="{10082F9C-D14C-4D0E-909E-B217BE6C2514}"/>
          </ac:spMkLst>
        </pc:spChg>
        <pc:spChg chg="mod">
          <ac:chgData name="ALEXANDRE" userId="734048d45b8f99b5" providerId="LiveId" clId="{7C37717C-4FD7-4988-95F6-FDED244EA5B2}" dt="2021-04-06T11:14:47.508" v="1471" actId="113"/>
          <ac:spMkLst>
            <pc:docMk/>
            <pc:sldMk cId="1774849621" sldId="773"/>
            <ac:spMk id="3" creationId="{F06C6C92-1BE3-471A-8094-928EC7F99F11}"/>
          </ac:spMkLst>
        </pc:spChg>
        <pc:picChg chg="add mod">
          <ac:chgData name="ALEXANDRE" userId="734048d45b8f99b5" providerId="LiveId" clId="{7C37717C-4FD7-4988-95F6-FDED244EA5B2}" dt="2021-04-06T11:15:21.086" v="1475" actId="1076"/>
          <ac:picMkLst>
            <pc:docMk/>
            <pc:sldMk cId="1774849621" sldId="773"/>
            <ac:picMk id="5" creationId="{5D86AAAA-C72C-4346-8E45-3C8324102631}"/>
          </ac:picMkLst>
        </pc:picChg>
      </pc:sldChg>
      <pc:sldChg chg="modSp new del mod">
        <pc:chgData name="ALEXANDRE" userId="734048d45b8f99b5" providerId="LiveId" clId="{7C37717C-4FD7-4988-95F6-FDED244EA5B2}" dt="2021-04-06T11:41:00.190" v="1859" actId="680"/>
        <pc:sldMkLst>
          <pc:docMk/>
          <pc:sldMk cId="464402515" sldId="774"/>
        </pc:sldMkLst>
        <pc:spChg chg="mod">
          <ac:chgData name="ALEXANDRE" userId="734048d45b8f99b5" providerId="LiveId" clId="{7C37717C-4FD7-4988-95F6-FDED244EA5B2}" dt="2021-04-06T11:40:59.736" v="1858" actId="20577"/>
          <ac:spMkLst>
            <pc:docMk/>
            <pc:sldMk cId="464402515" sldId="774"/>
            <ac:spMk id="2" creationId="{3A0C4091-2ED9-4724-ABDC-811400C13D7B}"/>
          </ac:spMkLst>
        </pc:spChg>
      </pc:sldChg>
      <pc:sldChg chg="modSp add mod">
        <pc:chgData name="ALEXANDRE" userId="734048d45b8f99b5" providerId="LiveId" clId="{7C37717C-4FD7-4988-95F6-FDED244EA5B2}" dt="2021-04-06T11:41:47.461" v="1928" actId="1076"/>
        <pc:sldMkLst>
          <pc:docMk/>
          <pc:sldMk cId="1140611305" sldId="774"/>
        </pc:sldMkLst>
        <pc:spChg chg="mod">
          <ac:chgData name="ALEXANDRE" userId="734048d45b8f99b5" providerId="LiveId" clId="{7C37717C-4FD7-4988-95F6-FDED244EA5B2}" dt="2021-04-06T11:41:47.461" v="1928" actId="1076"/>
          <ac:spMkLst>
            <pc:docMk/>
            <pc:sldMk cId="1140611305" sldId="774"/>
            <ac:spMk id="2" creationId="{10082F9C-D14C-4D0E-909E-B217BE6C2514}"/>
          </ac:spMkLst>
        </pc:spChg>
        <pc:spChg chg="mod">
          <ac:chgData name="ALEXANDRE" userId="734048d45b8f99b5" providerId="LiveId" clId="{7C37717C-4FD7-4988-95F6-FDED244EA5B2}" dt="2021-04-06T11:41:44.440" v="1927" actId="403"/>
          <ac:spMkLst>
            <pc:docMk/>
            <pc:sldMk cId="1140611305" sldId="774"/>
            <ac:spMk id="3" creationId="{F06C6C92-1BE3-471A-8094-928EC7F99F11}"/>
          </ac:spMkLst>
        </pc:spChg>
      </pc:sldChg>
      <pc:sldChg chg="addSp delSp modSp add del mod">
        <pc:chgData name="ALEXANDRE" userId="734048d45b8f99b5" providerId="LiveId" clId="{7C37717C-4FD7-4988-95F6-FDED244EA5B2}" dt="2021-04-06T11:17:26.462" v="1518" actId="47"/>
        <pc:sldMkLst>
          <pc:docMk/>
          <pc:sldMk cId="2995237701" sldId="774"/>
        </pc:sldMkLst>
        <pc:spChg chg="mod">
          <ac:chgData name="ALEXANDRE" userId="734048d45b8f99b5" providerId="LiveId" clId="{7C37717C-4FD7-4988-95F6-FDED244EA5B2}" dt="2021-04-06T11:16:56.924" v="1512" actId="20577"/>
          <ac:spMkLst>
            <pc:docMk/>
            <pc:sldMk cId="2995237701" sldId="774"/>
            <ac:spMk id="2" creationId="{10082F9C-D14C-4D0E-909E-B217BE6C2514}"/>
          </ac:spMkLst>
        </pc:spChg>
        <pc:spChg chg="mod">
          <ac:chgData name="ALEXANDRE" userId="734048d45b8f99b5" providerId="LiveId" clId="{7C37717C-4FD7-4988-95F6-FDED244EA5B2}" dt="2021-04-06T11:17:06.555" v="1513"/>
          <ac:spMkLst>
            <pc:docMk/>
            <pc:sldMk cId="2995237701" sldId="774"/>
            <ac:spMk id="3" creationId="{F06C6C92-1BE3-471A-8094-928EC7F99F11}"/>
          </ac:spMkLst>
        </pc:spChg>
        <pc:spChg chg="add del mod">
          <ac:chgData name="ALEXANDRE" userId="734048d45b8f99b5" providerId="LiveId" clId="{7C37717C-4FD7-4988-95F6-FDED244EA5B2}" dt="2021-04-06T11:17:10.794" v="1517" actId="22"/>
          <ac:spMkLst>
            <pc:docMk/>
            <pc:sldMk cId="2995237701" sldId="774"/>
            <ac:spMk id="6" creationId="{05E0C51C-B197-4684-94A0-A62AC1D0E84D}"/>
          </ac:spMkLst>
        </pc:spChg>
      </pc:sldChg>
      <pc:sldChg chg="modSp add del mod">
        <pc:chgData name="ALEXANDRE" userId="734048d45b8f99b5" providerId="LiveId" clId="{7C37717C-4FD7-4988-95F6-FDED244EA5B2}" dt="2021-04-06T11:50:41.293" v="2117" actId="47"/>
        <pc:sldMkLst>
          <pc:docMk/>
          <pc:sldMk cId="2422350534" sldId="775"/>
        </pc:sldMkLst>
        <pc:spChg chg="mod">
          <ac:chgData name="ALEXANDRE" userId="734048d45b8f99b5" providerId="LiveId" clId="{7C37717C-4FD7-4988-95F6-FDED244EA5B2}" dt="2021-04-06T11:50:03.770" v="2104" actId="21"/>
          <ac:spMkLst>
            <pc:docMk/>
            <pc:sldMk cId="2422350534" sldId="775"/>
            <ac:spMk id="10" creationId="{FCFA1786-7C95-4DBD-9AD3-37D32B221E67}"/>
          </ac:spMkLst>
        </pc:spChg>
      </pc:sldChg>
      <pc:sldChg chg="modSp add mod">
        <pc:chgData name="ALEXANDRE" userId="734048d45b8f99b5" providerId="LiveId" clId="{7C37717C-4FD7-4988-95F6-FDED244EA5B2}" dt="2021-04-06T11:51:28.464" v="2162" actId="20577"/>
        <pc:sldMkLst>
          <pc:docMk/>
          <pc:sldMk cId="3750184885" sldId="776"/>
        </pc:sldMkLst>
        <pc:spChg chg="mod">
          <ac:chgData name="ALEXANDRE" userId="734048d45b8f99b5" providerId="LiveId" clId="{7C37717C-4FD7-4988-95F6-FDED244EA5B2}" dt="2021-04-06T11:51:28.464" v="2162" actId="20577"/>
          <ac:spMkLst>
            <pc:docMk/>
            <pc:sldMk cId="3750184885" sldId="776"/>
            <ac:spMk id="2" creationId="{10082F9C-D14C-4D0E-909E-B217BE6C2514}"/>
          </ac:spMkLst>
        </pc:spChg>
        <pc:spChg chg="mod">
          <ac:chgData name="ALEXANDRE" userId="734048d45b8f99b5" providerId="LiveId" clId="{7C37717C-4FD7-4988-95F6-FDED244EA5B2}" dt="2021-04-06T11:50:36.927" v="2116" actId="1076"/>
          <ac:spMkLst>
            <pc:docMk/>
            <pc:sldMk cId="3750184885" sldId="776"/>
            <ac:spMk id="3" creationId="{6F47E863-069B-47B7-BCF4-8D2E8E414345}"/>
          </ac:spMkLst>
        </pc:spChg>
      </pc:sldChg>
      <pc:sldChg chg="modSp add mod">
        <pc:chgData name="ALEXANDRE" userId="734048d45b8f99b5" providerId="LiveId" clId="{7C37717C-4FD7-4988-95F6-FDED244EA5B2}" dt="2021-04-06T11:56:29.813" v="2222" actId="113"/>
        <pc:sldMkLst>
          <pc:docMk/>
          <pc:sldMk cId="2091119567" sldId="777"/>
        </pc:sldMkLst>
        <pc:spChg chg="mod">
          <ac:chgData name="ALEXANDRE" userId="734048d45b8f99b5" providerId="LiveId" clId="{7C37717C-4FD7-4988-95F6-FDED244EA5B2}" dt="2021-04-06T11:51:38.335" v="2172" actId="20577"/>
          <ac:spMkLst>
            <pc:docMk/>
            <pc:sldMk cId="2091119567" sldId="777"/>
            <ac:spMk id="2" creationId="{10082F9C-D14C-4D0E-909E-B217BE6C2514}"/>
          </ac:spMkLst>
        </pc:spChg>
        <pc:spChg chg="mod">
          <ac:chgData name="ALEXANDRE" userId="734048d45b8f99b5" providerId="LiveId" clId="{7C37717C-4FD7-4988-95F6-FDED244EA5B2}" dt="2021-04-06T11:56:29.813" v="2222" actId="113"/>
          <ac:spMkLst>
            <pc:docMk/>
            <pc:sldMk cId="2091119567" sldId="777"/>
            <ac:spMk id="3" creationId="{6F47E863-069B-47B7-BCF4-8D2E8E414345}"/>
          </ac:spMkLst>
        </pc:spChg>
      </pc:sldChg>
      <pc:sldChg chg="delSp modSp add mod">
        <pc:chgData name="ALEXANDRE" userId="734048d45b8f99b5" providerId="LiveId" clId="{7C37717C-4FD7-4988-95F6-FDED244EA5B2}" dt="2021-04-06T11:57:30.735" v="2253" actId="1076"/>
        <pc:sldMkLst>
          <pc:docMk/>
          <pc:sldMk cId="2576516241" sldId="778"/>
        </pc:sldMkLst>
        <pc:spChg chg="mod">
          <ac:chgData name="ALEXANDRE" userId="734048d45b8f99b5" providerId="LiveId" clId="{7C37717C-4FD7-4988-95F6-FDED244EA5B2}" dt="2021-04-06T11:57:30.735" v="2253" actId="1076"/>
          <ac:spMkLst>
            <pc:docMk/>
            <pc:sldMk cId="2576516241" sldId="778"/>
            <ac:spMk id="3" creationId="{6F47E863-069B-47B7-BCF4-8D2E8E414345}"/>
          </ac:spMkLst>
        </pc:spChg>
        <pc:picChg chg="del">
          <ac:chgData name="ALEXANDRE" userId="734048d45b8f99b5" providerId="LiveId" clId="{7C37717C-4FD7-4988-95F6-FDED244EA5B2}" dt="2021-04-06T11:57:19.687" v="2247" actId="478"/>
          <ac:picMkLst>
            <pc:docMk/>
            <pc:sldMk cId="2576516241" sldId="778"/>
            <ac:picMk id="3074" creationId="{DA44F99F-CFCC-46B5-8B1D-6521DECFC33D}"/>
          </ac:picMkLst>
        </pc:picChg>
      </pc:sldChg>
      <pc:sldChg chg="addSp delSp modSp add mod">
        <pc:chgData name="ALEXANDRE" userId="734048d45b8f99b5" providerId="LiveId" clId="{7C37717C-4FD7-4988-95F6-FDED244EA5B2}" dt="2021-04-06T12:00:10.597" v="2281" actId="1076"/>
        <pc:sldMkLst>
          <pc:docMk/>
          <pc:sldMk cId="3929529029" sldId="779"/>
        </pc:sldMkLst>
        <pc:spChg chg="del">
          <ac:chgData name="ALEXANDRE" userId="734048d45b8f99b5" providerId="LiveId" clId="{7C37717C-4FD7-4988-95F6-FDED244EA5B2}" dt="2021-04-06T11:58:33.474" v="2255" actId="478"/>
          <ac:spMkLst>
            <pc:docMk/>
            <pc:sldMk cId="3929529029" sldId="779"/>
            <ac:spMk id="3" creationId="{6F47E863-069B-47B7-BCF4-8D2E8E414345}"/>
          </ac:spMkLst>
        </pc:spChg>
        <pc:spChg chg="add del mod">
          <ac:chgData name="ALEXANDRE" userId="734048d45b8f99b5" providerId="LiveId" clId="{7C37717C-4FD7-4988-95F6-FDED244EA5B2}" dt="2021-04-06T11:58:35.532" v="2256" actId="478"/>
          <ac:spMkLst>
            <pc:docMk/>
            <pc:sldMk cId="3929529029" sldId="779"/>
            <ac:spMk id="5" creationId="{EAB13F62-DBC8-49DA-961B-599D8D26D295}"/>
          </ac:spMkLst>
        </pc:spChg>
        <pc:picChg chg="add mod modCrop">
          <ac:chgData name="ALEXANDRE" userId="734048d45b8f99b5" providerId="LiveId" clId="{7C37717C-4FD7-4988-95F6-FDED244EA5B2}" dt="2021-04-06T12:00:10.597" v="2281" actId="1076"/>
          <ac:picMkLst>
            <pc:docMk/>
            <pc:sldMk cId="3929529029" sldId="779"/>
            <ac:picMk id="7" creationId="{63E3C156-BFE6-4D09-8A7A-4E79A03CD267}"/>
          </ac:picMkLst>
        </pc:picChg>
      </pc:sldChg>
      <pc:sldChg chg="addSp modSp add mod">
        <pc:chgData name="ALEXANDRE" userId="734048d45b8f99b5" providerId="LiveId" clId="{7C37717C-4FD7-4988-95F6-FDED244EA5B2}" dt="2021-04-06T12:00:40.598" v="2292" actId="1076"/>
        <pc:sldMkLst>
          <pc:docMk/>
          <pc:sldMk cId="4135019201" sldId="780"/>
        </pc:sldMkLst>
        <pc:picChg chg="add mod">
          <ac:chgData name="ALEXANDRE" userId="734048d45b8f99b5" providerId="LiveId" clId="{7C37717C-4FD7-4988-95F6-FDED244EA5B2}" dt="2021-04-06T12:00:40.598" v="2292" actId="1076"/>
          <ac:picMkLst>
            <pc:docMk/>
            <pc:sldMk cId="4135019201" sldId="780"/>
            <ac:picMk id="5" creationId="{FE3A7705-003C-4387-AE83-F28715AEC3A7}"/>
          </ac:picMkLst>
        </pc:picChg>
        <pc:picChg chg="mod modCrop">
          <ac:chgData name="ALEXANDRE" userId="734048d45b8f99b5" providerId="LiveId" clId="{7C37717C-4FD7-4988-95F6-FDED244EA5B2}" dt="2021-04-06T12:00:40.598" v="2292" actId="1076"/>
          <ac:picMkLst>
            <pc:docMk/>
            <pc:sldMk cId="4135019201" sldId="780"/>
            <ac:picMk id="7" creationId="{63E3C156-BFE6-4D09-8A7A-4E79A03CD267}"/>
          </ac:picMkLst>
        </pc:picChg>
      </pc:sldChg>
      <pc:sldChg chg="modSp add">
        <pc:chgData name="ALEXANDRE" userId="734048d45b8f99b5" providerId="LiveId" clId="{7C37717C-4FD7-4988-95F6-FDED244EA5B2}" dt="2021-04-06T17:46:58.198" v="2298" actId="1076"/>
        <pc:sldMkLst>
          <pc:docMk/>
          <pc:sldMk cId="392065648" sldId="781"/>
        </pc:sldMkLst>
        <pc:picChg chg="mod">
          <ac:chgData name="ALEXANDRE" userId="734048d45b8f99b5" providerId="LiveId" clId="{7C37717C-4FD7-4988-95F6-FDED244EA5B2}" dt="2021-04-06T17:46:58.198" v="2298" actId="1076"/>
          <ac:picMkLst>
            <pc:docMk/>
            <pc:sldMk cId="392065648" sldId="781"/>
            <ac:picMk id="2050" creationId="{B52D9AA1-3E46-47FB-9915-D21B690C2DB3}"/>
          </ac:picMkLst>
        </pc:picChg>
      </pc:sldChg>
      <pc:sldChg chg="modSp add">
        <pc:chgData name="ALEXANDRE" userId="734048d45b8f99b5" providerId="LiveId" clId="{7C37717C-4FD7-4988-95F6-FDED244EA5B2}" dt="2021-04-06T17:47:01.991" v="2299" actId="14100"/>
        <pc:sldMkLst>
          <pc:docMk/>
          <pc:sldMk cId="2715164397" sldId="782"/>
        </pc:sldMkLst>
        <pc:picChg chg="mod">
          <ac:chgData name="ALEXANDRE" userId="734048d45b8f99b5" providerId="LiveId" clId="{7C37717C-4FD7-4988-95F6-FDED244EA5B2}" dt="2021-04-06T17:47:01.991" v="2299" actId="14100"/>
          <ac:picMkLst>
            <pc:docMk/>
            <pc:sldMk cId="2715164397" sldId="782"/>
            <ac:picMk id="2052" creationId="{2440D30C-7D8C-4185-8B62-38D2740D500B}"/>
          </ac:picMkLst>
        </pc:picChg>
      </pc:sldChg>
    </pc:docChg>
  </pc:docChgLst>
  <pc:docChgLst>
    <pc:chgData name="ALEXANDRE" userId="734048d45b8f99b5" providerId="LiveId" clId="{7E5C6DC7-BFC6-4CF0-9AD1-0093FBA77BD2}"/>
    <pc:docChg chg="undo custSel addSld delSld modSld sldOrd">
      <pc:chgData name="ALEXANDRE" userId="734048d45b8f99b5" providerId="LiveId" clId="{7E5C6DC7-BFC6-4CF0-9AD1-0093FBA77BD2}" dt="2021-04-23T17:02:41.229" v="2347" actId="113"/>
      <pc:docMkLst>
        <pc:docMk/>
      </pc:docMkLst>
      <pc:sldChg chg="addSp delSp modSp add mod">
        <pc:chgData name="ALEXANDRE" userId="734048d45b8f99b5" providerId="LiveId" clId="{7E5C6DC7-BFC6-4CF0-9AD1-0093FBA77BD2}" dt="2021-04-23T16:54:55.168" v="2274" actId="113"/>
        <pc:sldMkLst>
          <pc:docMk/>
          <pc:sldMk cId="0" sldId="416"/>
        </pc:sldMkLst>
        <pc:spChg chg="del mod">
          <ac:chgData name="ALEXANDRE" userId="734048d45b8f99b5" providerId="LiveId" clId="{7E5C6DC7-BFC6-4CF0-9AD1-0093FBA77BD2}" dt="2021-04-23T09:52:41.755" v="165" actId="478"/>
          <ac:spMkLst>
            <pc:docMk/>
            <pc:sldMk cId="0" sldId="416"/>
            <ac:spMk id="23554" creationId="{BDD46E72-CE4E-41C1-B7BB-78FEE1FA257C}"/>
          </ac:spMkLst>
        </pc:spChg>
        <pc:spChg chg="del mod">
          <ac:chgData name="ALEXANDRE" userId="734048d45b8f99b5" providerId="LiveId" clId="{7E5C6DC7-BFC6-4CF0-9AD1-0093FBA77BD2}" dt="2021-04-23T09:52:41.755" v="165" actId="478"/>
          <ac:spMkLst>
            <pc:docMk/>
            <pc:sldMk cId="0" sldId="416"/>
            <ac:spMk id="23555" creationId="{48E44065-1D0A-4F84-81FC-EA6CE3CFD257}"/>
          </ac:spMkLst>
        </pc:spChg>
        <pc:spChg chg="del mod">
          <ac:chgData name="ALEXANDRE" userId="734048d45b8f99b5" providerId="LiveId" clId="{7E5C6DC7-BFC6-4CF0-9AD1-0093FBA77BD2}" dt="2021-04-23T09:52:41.755" v="165" actId="478"/>
          <ac:spMkLst>
            <pc:docMk/>
            <pc:sldMk cId="0" sldId="416"/>
            <ac:spMk id="23556" creationId="{412C3DB7-A1A7-4456-B32B-CA180F848958}"/>
          </ac:spMkLst>
        </pc:spChg>
        <pc:spChg chg="mod">
          <ac:chgData name="ALEXANDRE" userId="734048d45b8f99b5" providerId="LiveId" clId="{7E5C6DC7-BFC6-4CF0-9AD1-0093FBA77BD2}" dt="2021-04-23T09:55:07.577" v="197" actId="403"/>
          <ac:spMkLst>
            <pc:docMk/>
            <pc:sldMk cId="0" sldId="416"/>
            <ac:spMk id="23557" creationId="{13310EB8-7403-405C-A18B-0EFC820AE7DC}"/>
          </ac:spMkLst>
        </pc:spChg>
        <pc:spChg chg="mod">
          <ac:chgData name="ALEXANDRE" userId="734048d45b8f99b5" providerId="LiveId" clId="{7E5C6DC7-BFC6-4CF0-9AD1-0093FBA77BD2}" dt="2021-04-23T16:54:55.168" v="2274" actId="113"/>
          <ac:spMkLst>
            <pc:docMk/>
            <pc:sldMk cId="0" sldId="416"/>
            <ac:spMk id="23558" creationId="{B3DE7597-0FAB-4A58-B22F-DA186BA3889C}"/>
          </ac:spMkLst>
        </pc:spChg>
        <pc:picChg chg="add del mod">
          <ac:chgData name="ALEXANDRE" userId="734048d45b8f99b5" providerId="LiveId" clId="{7E5C6DC7-BFC6-4CF0-9AD1-0093FBA77BD2}" dt="2021-04-23T09:53:48.965" v="174" actId="478"/>
          <ac:picMkLst>
            <pc:docMk/>
            <pc:sldMk cId="0" sldId="416"/>
            <ac:picMk id="4098" creationId="{3C782C45-2BD3-4464-AB62-78900E103A0F}"/>
          </ac:picMkLst>
        </pc:picChg>
        <pc:picChg chg="add mod">
          <ac:chgData name="ALEXANDRE" userId="734048d45b8f99b5" providerId="LiveId" clId="{7E5C6DC7-BFC6-4CF0-9AD1-0093FBA77BD2}" dt="2021-04-23T09:55:08.930" v="198" actId="1076"/>
          <ac:picMkLst>
            <pc:docMk/>
            <pc:sldMk cId="0" sldId="416"/>
            <ac:picMk id="4100" creationId="{77AD321C-0454-4407-B978-96E8371257E3}"/>
          </ac:picMkLst>
        </pc:picChg>
      </pc:sldChg>
      <pc:sldChg chg="delSp modSp add mod modShow">
        <pc:chgData name="ALEXANDRE" userId="734048d45b8f99b5" providerId="LiveId" clId="{7E5C6DC7-BFC6-4CF0-9AD1-0093FBA77BD2}" dt="2021-04-23T16:55:14.391" v="2275" actId="729"/>
        <pc:sldMkLst>
          <pc:docMk/>
          <pc:sldMk cId="0" sldId="417"/>
        </pc:sldMkLst>
        <pc:spChg chg="del mod">
          <ac:chgData name="ALEXANDRE" userId="734048d45b8f99b5" providerId="LiveId" clId="{7E5C6DC7-BFC6-4CF0-9AD1-0093FBA77BD2}" dt="2021-04-23T14:37:03.603" v="2238" actId="478"/>
          <ac:spMkLst>
            <pc:docMk/>
            <pc:sldMk cId="0" sldId="417"/>
            <ac:spMk id="4" creationId="{51A9A663-B6A6-40E2-88EE-11D4504E0D97}"/>
          </ac:spMkLst>
        </pc:spChg>
        <pc:spChg chg="del mod">
          <ac:chgData name="ALEXANDRE" userId="734048d45b8f99b5" providerId="LiveId" clId="{7E5C6DC7-BFC6-4CF0-9AD1-0093FBA77BD2}" dt="2021-04-23T14:37:03.603" v="2238" actId="478"/>
          <ac:spMkLst>
            <pc:docMk/>
            <pc:sldMk cId="0" sldId="417"/>
            <ac:spMk id="5" creationId="{88E77DED-BBCB-4764-B04C-179688851940}"/>
          </ac:spMkLst>
        </pc:spChg>
        <pc:spChg chg="del mod">
          <ac:chgData name="ALEXANDRE" userId="734048d45b8f99b5" providerId="LiveId" clId="{7E5C6DC7-BFC6-4CF0-9AD1-0093FBA77BD2}" dt="2021-04-23T14:37:03.603" v="2238" actId="478"/>
          <ac:spMkLst>
            <pc:docMk/>
            <pc:sldMk cId="0" sldId="417"/>
            <ac:spMk id="6" creationId="{118716BC-7A86-465A-8F2E-51B58F0B3F5A}"/>
          </ac:spMkLst>
        </pc:spChg>
        <pc:spChg chg="mod">
          <ac:chgData name="ALEXANDRE" userId="734048d45b8f99b5" providerId="LiveId" clId="{7E5C6DC7-BFC6-4CF0-9AD1-0093FBA77BD2}" dt="2021-04-23T14:37:08.012" v="2240" actId="1076"/>
          <ac:spMkLst>
            <pc:docMk/>
            <pc:sldMk cId="0" sldId="417"/>
            <ac:spMk id="16389" creationId="{02A3AB6D-A47A-4831-BDA6-78D631141BF0}"/>
          </ac:spMkLst>
        </pc:spChg>
        <pc:spChg chg="mod">
          <ac:chgData name="ALEXANDRE" userId="734048d45b8f99b5" providerId="LiveId" clId="{7E5C6DC7-BFC6-4CF0-9AD1-0093FBA77BD2}" dt="2021-04-23T14:37:14.530" v="2246" actId="403"/>
          <ac:spMkLst>
            <pc:docMk/>
            <pc:sldMk cId="0" sldId="417"/>
            <ac:spMk id="16390" creationId="{40D05C7A-7CA2-4B9F-9765-CE7A398ED0A9}"/>
          </ac:spMkLst>
        </pc:spChg>
      </pc:sldChg>
      <pc:sldChg chg="addSp delSp modSp add mod">
        <pc:chgData name="ALEXANDRE" userId="734048d45b8f99b5" providerId="LiveId" clId="{7E5C6DC7-BFC6-4CF0-9AD1-0093FBA77BD2}" dt="2021-04-23T09:58:46.452" v="272" actId="1076"/>
        <pc:sldMkLst>
          <pc:docMk/>
          <pc:sldMk cId="0" sldId="418"/>
        </pc:sldMkLst>
        <pc:spChg chg="add del">
          <ac:chgData name="ALEXANDRE" userId="734048d45b8f99b5" providerId="LiveId" clId="{7E5C6DC7-BFC6-4CF0-9AD1-0093FBA77BD2}" dt="2021-04-23T09:58:10.142" v="257"/>
          <ac:spMkLst>
            <pc:docMk/>
            <pc:sldMk cId="0" sldId="418"/>
            <ac:spMk id="2" creationId="{B4CB186A-105A-4585-A379-87A6C8C9E3B9}"/>
          </ac:spMkLst>
        </pc:spChg>
        <pc:spChg chg="del mod">
          <ac:chgData name="ALEXANDRE" userId="734048d45b8f99b5" providerId="LiveId" clId="{7E5C6DC7-BFC6-4CF0-9AD1-0093FBA77BD2}" dt="2021-04-23T09:57:10.235" v="237" actId="478"/>
          <ac:spMkLst>
            <pc:docMk/>
            <pc:sldMk cId="0" sldId="418"/>
            <ac:spMk id="28674" creationId="{F771856B-0D2A-4066-92BA-FC88FFA012E5}"/>
          </ac:spMkLst>
        </pc:spChg>
        <pc:spChg chg="del mod">
          <ac:chgData name="ALEXANDRE" userId="734048d45b8f99b5" providerId="LiveId" clId="{7E5C6DC7-BFC6-4CF0-9AD1-0093FBA77BD2}" dt="2021-04-23T09:57:10.235" v="237" actId="478"/>
          <ac:spMkLst>
            <pc:docMk/>
            <pc:sldMk cId="0" sldId="418"/>
            <ac:spMk id="28675" creationId="{B5314DA4-F0F4-42FD-8F4B-43B873F542C2}"/>
          </ac:spMkLst>
        </pc:spChg>
        <pc:spChg chg="del mod">
          <ac:chgData name="ALEXANDRE" userId="734048d45b8f99b5" providerId="LiveId" clId="{7E5C6DC7-BFC6-4CF0-9AD1-0093FBA77BD2}" dt="2021-04-23T09:57:10.235" v="237" actId="478"/>
          <ac:spMkLst>
            <pc:docMk/>
            <pc:sldMk cId="0" sldId="418"/>
            <ac:spMk id="28676" creationId="{7F273836-233A-4D62-B3DE-0C76F35E293C}"/>
          </ac:spMkLst>
        </pc:spChg>
        <pc:spChg chg="mod">
          <ac:chgData name="ALEXANDRE" userId="734048d45b8f99b5" providerId="LiveId" clId="{7E5C6DC7-BFC6-4CF0-9AD1-0093FBA77BD2}" dt="2021-04-23T09:58:40.488" v="270" actId="1076"/>
          <ac:spMkLst>
            <pc:docMk/>
            <pc:sldMk cId="0" sldId="418"/>
            <ac:spMk id="28677" creationId="{29489FCB-B0FB-44F5-975B-2164AB0B7A7D}"/>
          </ac:spMkLst>
        </pc:spChg>
        <pc:spChg chg="mod">
          <ac:chgData name="ALEXANDRE" userId="734048d45b8f99b5" providerId="LiveId" clId="{7E5C6DC7-BFC6-4CF0-9AD1-0093FBA77BD2}" dt="2021-04-23T09:58:43.683" v="271" actId="403"/>
          <ac:spMkLst>
            <pc:docMk/>
            <pc:sldMk cId="0" sldId="418"/>
            <ac:spMk id="28678" creationId="{822D48B7-9DD1-4D36-BABF-6AAFCA020291}"/>
          </ac:spMkLst>
        </pc:spChg>
        <pc:picChg chg="add mod">
          <ac:chgData name="ALEXANDRE" userId="734048d45b8f99b5" providerId="LiveId" clId="{7E5C6DC7-BFC6-4CF0-9AD1-0093FBA77BD2}" dt="2021-04-23T09:58:46.452" v="272" actId="1076"/>
          <ac:picMkLst>
            <pc:docMk/>
            <pc:sldMk cId="0" sldId="418"/>
            <ac:picMk id="3" creationId="{4039AF01-A8D1-4195-8DD8-BD7DE38CBFEF}"/>
          </ac:picMkLst>
        </pc:picChg>
      </pc:sldChg>
      <pc:sldChg chg="addSp delSp modSp add mod">
        <pc:chgData name="ALEXANDRE" userId="734048d45b8f99b5" providerId="LiveId" clId="{7E5C6DC7-BFC6-4CF0-9AD1-0093FBA77BD2}" dt="2021-04-23T10:10:34.276" v="427" actId="20577"/>
        <pc:sldMkLst>
          <pc:docMk/>
          <pc:sldMk cId="0" sldId="419"/>
        </pc:sldMkLst>
        <pc:spChg chg="add mod">
          <ac:chgData name="ALEXANDRE" userId="734048d45b8f99b5" providerId="LiveId" clId="{7E5C6DC7-BFC6-4CF0-9AD1-0093FBA77BD2}" dt="2021-04-23T10:10:34.276" v="427" actId="20577"/>
          <ac:spMkLst>
            <pc:docMk/>
            <pc:sldMk cId="0" sldId="419"/>
            <ac:spMk id="7" creationId="{6FF76167-A2D4-4EF5-84F2-7EF444C821E8}"/>
          </ac:spMkLst>
        </pc:spChg>
        <pc:spChg chg="del mod">
          <ac:chgData name="ALEXANDRE" userId="734048d45b8f99b5" providerId="LiveId" clId="{7E5C6DC7-BFC6-4CF0-9AD1-0093FBA77BD2}" dt="2021-04-23T10:08:00.109" v="384" actId="478"/>
          <ac:spMkLst>
            <pc:docMk/>
            <pc:sldMk cId="0" sldId="419"/>
            <ac:spMk id="40962" creationId="{B393BF85-6A55-4FFF-B4E3-4E82C7E70FFA}"/>
          </ac:spMkLst>
        </pc:spChg>
        <pc:spChg chg="del mod">
          <ac:chgData name="ALEXANDRE" userId="734048d45b8f99b5" providerId="LiveId" clId="{7E5C6DC7-BFC6-4CF0-9AD1-0093FBA77BD2}" dt="2021-04-23T10:08:00.109" v="384" actId="478"/>
          <ac:spMkLst>
            <pc:docMk/>
            <pc:sldMk cId="0" sldId="419"/>
            <ac:spMk id="40963" creationId="{797B6B30-3472-47C6-920D-0B29459E1631}"/>
          </ac:spMkLst>
        </pc:spChg>
        <pc:spChg chg="del mod">
          <ac:chgData name="ALEXANDRE" userId="734048d45b8f99b5" providerId="LiveId" clId="{7E5C6DC7-BFC6-4CF0-9AD1-0093FBA77BD2}" dt="2021-04-23T10:08:00.109" v="384" actId="478"/>
          <ac:spMkLst>
            <pc:docMk/>
            <pc:sldMk cId="0" sldId="419"/>
            <ac:spMk id="40964" creationId="{F5319E27-FB2C-4276-AA83-C36C4488ADC0}"/>
          </ac:spMkLst>
        </pc:spChg>
        <pc:spChg chg="mod">
          <ac:chgData name="ALEXANDRE" userId="734048d45b8f99b5" providerId="LiveId" clId="{7E5C6DC7-BFC6-4CF0-9AD1-0093FBA77BD2}" dt="2021-04-23T10:08:09.854" v="387" actId="14100"/>
          <ac:spMkLst>
            <pc:docMk/>
            <pc:sldMk cId="0" sldId="419"/>
            <ac:spMk id="40965" creationId="{857DB46A-CDFE-42D6-A0BC-A599B5A57A9E}"/>
          </ac:spMkLst>
        </pc:spChg>
        <pc:spChg chg="mod">
          <ac:chgData name="ALEXANDRE" userId="734048d45b8f99b5" providerId="LiveId" clId="{7E5C6DC7-BFC6-4CF0-9AD1-0093FBA77BD2}" dt="2021-04-23T10:10:30.611" v="426" actId="207"/>
          <ac:spMkLst>
            <pc:docMk/>
            <pc:sldMk cId="0" sldId="419"/>
            <ac:spMk id="40966" creationId="{9367128D-8399-42A8-BCB9-15E7102B1DAE}"/>
          </ac:spMkLst>
        </pc:spChg>
      </pc:sldChg>
      <pc:sldChg chg="delSp modSp add del">
        <pc:chgData name="ALEXANDRE" userId="734048d45b8f99b5" providerId="LiveId" clId="{7E5C6DC7-BFC6-4CF0-9AD1-0093FBA77BD2}" dt="2021-04-23T10:10:42.299" v="428" actId="47"/>
        <pc:sldMkLst>
          <pc:docMk/>
          <pc:sldMk cId="0" sldId="420"/>
        </pc:sldMkLst>
        <pc:spChg chg="del mod">
          <ac:chgData name="ALEXANDRE" userId="734048d45b8f99b5" providerId="LiveId" clId="{7E5C6DC7-BFC6-4CF0-9AD1-0093FBA77BD2}" dt="2021-04-23T10:08:03.517" v="385" actId="478"/>
          <ac:spMkLst>
            <pc:docMk/>
            <pc:sldMk cId="0" sldId="420"/>
            <ac:spMk id="41986" creationId="{AD352075-1122-4D2A-BD7C-B08982CB1A96}"/>
          </ac:spMkLst>
        </pc:spChg>
        <pc:spChg chg="del mod">
          <ac:chgData name="ALEXANDRE" userId="734048d45b8f99b5" providerId="LiveId" clId="{7E5C6DC7-BFC6-4CF0-9AD1-0093FBA77BD2}" dt="2021-04-23T10:08:03.517" v="385" actId="478"/>
          <ac:spMkLst>
            <pc:docMk/>
            <pc:sldMk cId="0" sldId="420"/>
            <ac:spMk id="41987" creationId="{3FEC437A-4DAA-4481-811D-D01FC2C00BFC}"/>
          </ac:spMkLst>
        </pc:spChg>
        <pc:spChg chg="del mod">
          <ac:chgData name="ALEXANDRE" userId="734048d45b8f99b5" providerId="LiveId" clId="{7E5C6DC7-BFC6-4CF0-9AD1-0093FBA77BD2}" dt="2021-04-23T10:08:03.517" v="385" actId="478"/>
          <ac:spMkLst>
            <pc:docMk/>
            <pc:sldMk cId="0" sldId="420"/>
            <ac:spMk id="41988" creationId="{0FE9D35F-39AB-40B5-814B-8FA7E16FC551}"/>
          </ac:spMkLst>
        </pc:spChg>
      </pc:sldChg>
      <pc:sldChg chg="addSp delSp modSp add mod">
        <pc:chgData name="ALEXANDRE" userId="734048d45b8f99b5" providerId="LiveId" clId="{7E5C6DC7-BFC6-4CF0-9AD1-0093FBA77BD2}" dt="2021-04-23T10:12:53.844" v="457" actId="1076"/>
        <pc:sldMkLst>
          <pc:docMk/>
          <pc:sldMk cId="0" sldId="421"/>
        </pc:sldMkLst>
        <pc:spChg chg="del mod">
          <ac:chgData name="ALEXANDRE" userId="734048d45b8f99b5" providerId="LiveId" clId="{7E5C6DC7-BFC6-4CF0-9AD1-0093FBA77BD2}" dt="2021-04-23T10:11:14.729" v="435" actId="478"/>
          <ac:spMkLst>
            <pc:docMk/>
            <pc:sldMk cId="0" sldId="421"/>
            <ac:spMk id="43010" creationId="{5802AA9C-54D7-411E-91A6-14C41B0E02C2}"/>
          </ac:spMkLst>
        </pc:spChg>
        <pc:spChg chg="del mod">
          <ac:chgData name="ALEXANDRE" userId="734048d45b8f99b5" providerId="LiveId" clId="{7E5C6DC7-BFC6-4CF0-9AD1-0093FBA77BD2}" dt="2021-04-23T10:11:14.729" v="435" actId="478"/>
          <ac:spMkLst>
            <pc:docMk/>
            <pc:sldMk cId="0" sldId="421"/>
            <ac:spMk id="43011" creationId="{1554EF47-8823-4B07-9F44-402A4D265C9F}"/>
          </ac:spMkLst>
        </pc:spChg>
        <pc:spChg chg="del mod">
          <ac:chgData name="ALEXANDRE" userId="734048d45b8f99b5" providerId="LiveId" clId="{7E5C6DC7-BFC6-4CF0-9AD1-0093FBA77BD2}" dt="2021-04-23T10:11:14.729" v="435" actId="478"/>
          <ac:spMkLst>
            <pc:docMk/>
            <pc:sldMk cId="0" sldId="421"/>
            <ac:spMk id="43012" creationId="{4261BE17-ACA9-4C68-B7C4-BD1BC614CF00}"/>
          </ac:spMkLst>
        </pc:spChg>
        <pc:spChg chg="mod">
          <ac:chgData name="ALEXANDRE" userId="734048d45b8f99b5" providerId="LiveId" clId="{7E5C6DC7-BFC6-4CF0-9AD1-0093FBA77BD2}" dt="2021-04-23T10:11:17.349" v="436" actId="1076"/>
          <ac:spMkLst>
            <pc:docMk/>
            <pc:sldMk cId="0" sldId="421"/>
            <ac:spMk id="43013" creationId="{8BC5E0A3-D65F-4DA5-9361-41E1574CBE22}"/>
          </ac:spMkLst>
        </pc:spChg>
        <pc:spChg chg="mod">
          <ac:chgData name="ALEXANDRE" userId="734048d45b8f99b5" providerId="LiveId" clId="{7E5C6DC7-BFC6-4CF0-9AD1-0093FBA77BD2}" dt="2021-04-23T10:12:34.282" v="455" actId="27636"/>
          <ac:spMkLst>
            <pc:docMk/>
            <pc:sldMk cId="0" sldId="421"/>
            <ac:spMk id="43014" creationId="{550A797F-4087-4C90-8F76-E018AB4E06D2}"/>
          </ac:spMkLst>
        </pc:spChg>
        <pc:picChg chg="add mod">
          <ac:chgData name="ALEXANDRE" userId="734048d45b8f99b5" providerId="LiveId" clId="{7E5C6DC7-BFC6-4CF0-9AD1-0093FBA77BD2}" dt="2021-04-23T10:12:53.844" v="457" actId="1076"/>
          <ac:picMkLst>
            <pc:docMk/>
            <pc:sldMk cId="0" sldId="421"/>
            <ac:picMk id="25602" creationId="{B43A6A56-C954-447A-B65E-EAE6D36A94FC}"/>
          </ac:picMkLst>
        </pc:picChg>
      </pc:sldChg>
      <pc:sldChg chg="delSp modSp add del mod">
        <pc:chgData name="ALEXANDRE" userId="734048d45b8f99b5" providerId="LiveId" clId="{7E5C6DC7-BFC6-4CF0-9AD1-0093FBA77BD2}" dt="2021-04-23T10:13:32.402" v="460" actId="47"/>
        <pc:sldMkLst>
          <pc:docMk/>
          <pc:sldMk cId="0" sldId="423"/>
        </pc:sldMkLst>
        <pc:spChg chg="del mod">
          <ac:chgData name="ALEXANDRE" userId="734048d45b8f99b5" providerId="LiveId" clId="{7E5C6DC7-BFC6-4CF0-9AD1-0093FBA77BD2}" dt="2021-04-23T10:12:00.975" v="446" actId="478"/>
          <ac:spMkLst>
            <pc:docMk/>
            <pc:sldMk cId="0" sldId="423"/>
            <ac:spMk id="44034" creationId="{04CB2699-CFE6-46EA-9B0C-B26DD02A469B}"/>
          </ac:spMkLst>
        </pc:spChg>
        <pc:spChg chg="del mod">
          <ac:chgData name="ALEXANDRE" userId="734048d45b8f99b5" providerId="LiveId" clId="{7E5C6DC7-BFC6-4CF0-9AD1-0093FBA77BD2}" dt="2021-04-23T10:12:00.975" v="446" actId="478"/>
          <ac:spMkLst>
            <pc:docMk/>
            <pc:sldMk cId="0" sldId="423"/>
            <ac:spMk id="44035" creationId="{59141B67-E810-44EF-B17B-7BE6031E0CF7}"/>
          </ac:spMkLst>
        </pc:spChg>
        <pc:spChg chg="del mod">
          <ac:chgData name="ALEXANDRE" userId="734048d45b8f99b5" providerId="LiveId" clId="{7E5C6DC7-BFC6-4CF0-9AD1-0093FBA77BD2}" dt="2021-04-23T10:12:00.975" v="446" actId="478"/>
          <ac:spMkLst>
            <pc:docMk/>
            <pc:sldMk cId="0" sldId="423"/>
            <ac:spMk id="44036" creationId="{E8312D7B-FAFF-4E67-AFF4-C5D707C7AC40}"/>
          </ac:spMkLst>
        </pc:spChg>
        <pc:spChg chg="mod">
          <ac:chgData name="ALEXANDRE" userId="734048d45b8f99b5" providerId="LiveId" clId="{7E5C6DC7-BFC6-4CF0-9AD1-0093FBA77BD2}" dt="2021-04-23T10:12:04.171" v="447" actId="1076"/>
          <ac:spMkLst>
            <pc:docMk/>
            <pc:sldMk cId="0" sldId="423"/>
            <ac:spMk id="44037" creationId="{D309C824-C109-4C50-9001-D5D8546789F2}"/>
          </ac:spMkLst>
        </pc:spChg>
        <pc:spChg chg="mod">
          <ac:chgData name="ALEXANDRE" userId="734048d45b8f99b5" providerId="LiveId" clId="{7E5C6DC7-BFC6-4CF0-9AD1-0093FBA77BD2}" dt="2021-04-23T10:12:11.583" v="449" actId="14100"/>
          <ac:spMkLst>
            <pc:docMk/>
            <pc:sldMk cId="0" sldId="423"/>
            <ac:spMk id="44038" creationId="{AEAE6A34-68C8-49DB-AF24-C9304BDB7E6D}"/>
          </ac:spMkLst>
        </pc:spChg>
      </pc:sldChg>
      <pc:sldChg chg="addSp delSp modSp add mod">
        <pc:chgData name="ALEXANDRE" userId="734048d45b8f99b5" providerId="LiveId" clId="{7E5C6DC7-BFC6-4CF0-9AD1-0093FBA77BD2}" dt="2021-04-23T16:58:30.388" v="2313" actId="27636"/>
        <pc:sldMkLst>
          <pc:docMk/>
          <pc:sldMk cId="0" sldId="425"/>
        </pc:sldMkLst>
        <pc:spChg chg="del mod">
          <ac:chgData name="ALEXANDRE" userId="734048d45b8f99b5" providerId="LiveId" clId="{7E5C6DC7-BFC6-4CF0-9AD1-0093FBA77BD2}" dt="2021-04-23T10:29:56.639" v="747" actId="478"/>
          <ac:spMkLst>
            <pc:docMk/>
            <pc:sldMk cId="0" sldId="425"/>
            <ac:spMk id="48130" creationId="{7D9AA4B0-AA25-48B9-9373-D09A949240EE}"/>
          </ac:spMkLst>
        </pc:spChg>
        <pc:spChg chg="del mod">
          <ac:chgData name="ALEXANDRE" userId="734048d45b8f99b5" providerId="LiveId" clId="{7E5C6DC7-BFC6-4CF0-9AD1-0093FBA77BD2}" dt="2021-04-23T10:29:56.639" v="747" actId="478"/>
          <ac:spMkLst>
            <pc:docMk/>
            <pc:sldMk cId="0" sldId="425"/>
            <ac:spMk id="48131" creationId="{B3935729-6A08-408C-826D-6BA8456A4868}"/>
          </ac:spMkLst>
        </pc:spChg>
        <pc:spChg chg="del mod">
          <ac:chgData name="ALEXANDRE" userId="734048d45b8f99b5" providerId="LiveId" clId="{7E5C6DC7-BFC6-4CF0-9AD1-0093FBA77BD2}" dt="2021-04-23T10:29:56.639" v="747" actId="478"/>
          <ac:spMkLst>
            <pc:docMk/>
            <pc:sldMk cId="0" sldId="425"/>
            <ac:spMk id="48132" creationId="{AC7C1474-3FFD-4F28-BFFF-76D52DE49FCF}"/>
          </ac:spMkLst>
        </pc:spChg>
        <pc:spChg chg="mod">
          <ac:chgData name="ALEXANDRE" userId="734048d45b8f99b5" providerId="LiveId" clId="{7E5C6DC7-BFC6-4CF0-9AD1-0093FBA77BD2}" dt="2021-04-23T10:28:04.499" v="705" actId="14100"/>
          <ac:spMkLst>
            <pc:docMk/>
            <pc:sldMk cId="0" sldId="425"/>
            <ac:spMk id="48133" creationId="{0B25D52C-ABD4-461B-BB3D-509CD781CBBB}"/>
          </ac:spMkLst>
        </pc:spChg>
        <pc:spChg chg="mod">
          <ac:chgData name="ALEXANDRE" userId="734048d45b8f99b5" providerId="LiveId" clId="{7E5C6DC7-BFC6-4CF0-9AD1-0093FBA77BD2}" dt="2021-04-23T16:58:30.388" v="2313" actId="27636"/>
          <ac:spMkLst>
            <pc:docMk/>
            <pc:sldMk cId="0" sldId="425"/>
            <ac:spMk id="48134" creationId="{B3C8CAC7-F4D1-43CD-89E4-2E9091904DE8}"/>
          </ac:spMkLst>
        </pc:spChg>
        <pc:picChg chg="add mod">
          <ac:chgData name="ALEXANDRE" userId="734048d45b8f99b5" providerId="LiveId" clId="{7E5C6DC7-BFC6-4CF0-9AD1-0093FBA77BD2}" dt="2021-04-23T10:29:32.307" v="746" actId="1076"/>
          <ac:picMkLst>
            <pc:docMk/>
            <pc:sldMk cId="0" sldId="425"/>
            <ac:picMk id="20482" creationId="{5F020F32-53EF-4BE8-A96B-60AF6169C8D5}"/>
          </ac:picMkLst>
        </pc:picChg>
      </pc:sldChg>
      <pc:sldChg chg="addSp delSp modSp add mod modAnim">
        <pc:chgData name="ALEXANDRE" userId="734048d45b8f99b5" providerId="LiveId" clId="{7E5C6DC7-BFC6-4CF0-9AD1-0093FBA77BD2}" dt="2021-04-23T16:58:59.090" v="2321" actId="113"/>
        <pc:sldMkLst>
          <pc:docMk/>
          <pc:sldMk cId="0" sldId="426"/>
        </pc:sldMkLst>
        <pc:spChg chg="mod">
          <ac:chgData name="ALEXANDRE" userId="734048d45b8f99b5" providerId="LiveId" clId="{7E5C6DC7-BFC6-4CF0-9AD1-0093FBA77BD2}" dt="2021-04-23T16:58:59.090" v="2321" actId="113"/>
          <ac:spMkLst>
            <pc:docMk/>
            <pc:sldMk cId="0" sldId="426"/>
            <ac:spMk id="33798" creationId="{F9A03624-7470-4B00-BD68-5EA146E7F82D}"/>
          </ac:spMkLst>
        </pc:spChg>
        <pc:spChg chg="del mod">
          <ac:chgData name="ALEXANDRE" userId="734048d45b8f99b5" providerId="LiveId" clId="{7E5C6DC7-BFC6-4CF0-9AD1-0093FBA77BD2}" dt="2021-04-23T10:34:11.694" v="833" actId="478"/>
          <ac:spMkLst>
            <pc:docMk/>
            <pc:sldMk cId="0" sldId="426"/>
            <ac:spMk id="49154" creationId="{7536BFD6-8E1A-4851-8337-C56F7B172B6D}"/>
          </ac:spMkLst>
        </pc:spChg>
        <pc:spChg chg="del mod">
          <ac:chgData name="ALEXANDRE" userId="734048d45b8f99b5" providerId="LiveId" clId="{7E5C6DC7-BFC6-4CF0-9AD1-0093FBA77BD2}" dt="2021-04-23T10:34:11.694" v="833" actId="478"/>
          <ac:spMkLst>
            <pc:docMk/>
            <pc:sldMk cId="0" sldId="426"/>
            <ac:spMk id="49155" creationId="{535E12A7-B538-4B81-A1BA-4C6F4FE3EBC5}"/>
          </ac:spMkLst>
        </pc:spChg>
        <pc:spChg chg="del mod">
          <ac:chgData name="ALEXANDRE" userId="734048d45b8f99b5" providerId="LiveId" clId="{7E5C6DC7-BFC6-4CF0-9AD1-0093FBA77BD2}" dt="2021-04-23T10:34:11.694" v="833" actId="478"/>
          <ac:spMkLst>
            <pc:docMk/>
            <pc:sldMk cId="0" sldId="426"/>
            <ac:spMk id="49156" creationId="{B54A10C8-C5AC-4E3E-A8AC-3B5BF7BE3615}"/>
          </ac:spMkLst>
        </pc:spChg>
        <pc:spChg chg="mod">
          <ac:chgData name="ALEXANDRE" userId="734048d45b8f99b5" providerId="LiveId" clId="{7E5C6DC7-BFC6-4CF0-9AD1-0093FBA77BD2}" dt="2021-04-23T10:32:20.962" v="808" actId="20577"/>
          <ac:spMkLst>
            <pc:docMk/>
            <pc:sldMk cId="0" sldId="426"/>
            <ac:spMk id="49157" creationId="{7FBD683B-4AE4-4351-B339-A6910B99A0EA}"/>
          </ac:spMkLst>
        </pc:spChg>
        <pc:picChg chg="add mod">
          <ac:chgData name="ALEXANDRE" userId="734048d45b8f99b5" providerId="LiveId" clId="{7E5C6DC7-BFC6-4CF0-9AD1-0093FBA77BD2}" dt="2021-04-23T16:58:52.504" v="2319" actId="1076"/>
          <ac:picMkLst>
            <pc:docMk/>
            <pc:sldMk cId="0" sldId="426"/>
            <ac:picMk id="3" creationId="{ABCB45EB-0ECC-40E6-90B6-01C213B80344}"/>
          </ac:picMkLst>
        </pc:picChg>
        <pc:picChg chg="del mod">
          <ac:chgData name="ALEXANDRE" userId="734048d45b8f99b5" providerId="LiveId" clId="{7E5C6DC7-BFC6-4CF0-9AD1-0093FBA77BD2}" dt="2021-04-23T10:33:28.557" v="827" actId="478"/>
          <ac:picMkLst>
            <pc:docMk/>
            <pc:sldMk cId="0" sldId="426"/>
            <ac:picMk id="49159" creationId="{2C511EFF-BC2F-4ACE-A71F-D06C80201BA2}"/>
          </ac:picMkLst>
        </pc:picChg>
      </pc:sldChg>
      <pc:sldChg chg="delSp modSp add mod">
        <pc:chgData name="ALEXANDRE" userId="734048d45b8f99b5" providerId="LiveId" clId="{7E5C6DC7-BFC6-4CF0-9AD1-0093FBA77BD2}" dt="2021-04-23T10:37:23.313" v="913" actId="20577"/>
        <pc:sldMkLst>
          <pc:docMk/>
          <pc:sldMk cId="0" sldId="427"/>
        </pc:sldMkLst>
        <pc:spChg chg="del mod">
          <ac:chgData name="ALEXANDRE" userId="734048d45b8f99b5" providerId="LiveId" clId="{7E5C6DC7-BFC6-4CF0-9AD1-0093FBA77BD2}" dt="2021-04-23T10:35:16.036" v="846" actId="478"/>
          <ac:spMkLst>
            <pc:docMk/>
            <pc:sldMk cId="0" sldId="427"/>
            <ac:spMk id="50178" creationId="{42DCC31A-48F7-4755-8FDE-9CC3FC3246C5}"/>
          </ac:spMkLst>
        </pc:spChg>
        <pc:spChg chg="del mod">
          <ac:chgData name="ALEXANDRE" userId="734048d45b8f99b5" providerId="LiveId" clId="{7E5C6DC7-BFC6-4CF0-9AD1-0093FBA77BD2}" dt="2021-04-23T10:35:16.036" v="846" actId="478"/>
          <ac:spMkLst>
            <pc:docMk/>
            <pc:sldMk cId="0" sldId="427"/>
            <ac:spMk id="50179" creationId="{B7A1E0FF-85C7-4F8D-B668-2132FD5FBE6F}"/>
          </ac:spMkLst>
        </pc:spChg>
        <pc:spChg chg="del mod">
          <ac:chgData name="ALEXANDRE" userId="734048d45b8f99b5" providerId="LiveId" clId="{7E5C6DC7-BFC6-4CF0-9AD1-0093FBA77BD2}" dt="2021-04-23T10:35:16.036" v="846" actId="478"/>
          <ac:spMkLst>
            <pc:docMk/>
            <pc:sldMk cId="0" sldId="427"/>
            <ac:spMk id="50180" creationId="{60EC9CE7-20D3-4A06-B5EF-A808BCC54A58}"/>
          </ac:spMkLst>
        </pc:spChg>
        <pc:spChg chg="mod">
          <ac:chgData name="ALEXANDRE" userId="734048d45b8f99b5" providerId="LiveId" clId="{7E5C6DC7-BFC6-4CF0-9AD1-0093FBA77BD2}" dt="2021-04-23T10:36:36.492" v="889" actId="1076"/>
          <ac:spMkLst>
            <pc:docMk/>
            <pc:sldMk cId="0" sldId="427"/>
            <ac:spMk id="50181" creationId="{473B3E9B-BE9B-4C2B-917D-931EDA922882}"/>
          </ac:spMkLst>
        </pc:spChg>
        <pc:spChg chg="mod">
          <ac:chgData name="ALEXANDRE" userId="734048d45b8f99b5" providerId="LiveId" clId="{7E5C6DC7-BFC6-4CF0-9AD1-0093FBA77BD2}" dt="2021-04-23T10:37:23.313" v="913" actId="20577"/>
          <ac:spMkLst>
            <pc:docMk/>
            <pc:sldMk cId="0" sldId="427"/>
            <ac:spMk id="50182" creationId="{849EF1C5-4C54-42D8-B34B-5A82E0D5FCA6}"/>
          </ac:spMkLst>
        </pc:spChg>
      </pc:sldChg>
      <pc:sldChg chg="modSp add del">
        <pc:chgData name="ALEXANDRE" userId="734048d45b8f99b5" providerId="LiveId" clId="{7E5C6DC7-BFC6-4CF0-9AD1-0093FBA77BD2}" dt="2021-04-23T10:40:49.634" v="969" actId="47"/>
        <pc:sldMkLst>
          <pc:docMk/>
          <pc:sldMk cId="0" sldId="428"/>
        </pc:sldMkLst>
        <pc:spChg chg="mod">
          <ac:chgData name="ALEXANDRE" userId="734048d45b8f99b5" providerId="LiveId" clId="{7E5C6DC7-BFC6-4CF0-9AD1-0093FBA77BD2}" dt="2021-04-23T10:11:10.078" v="429"/>
          <ac:spMkLst>
            <pc:docMk/>
            <pc:sldMk cId="0" sldId="428"/>
            <ac:spMk id="51202" creationId="{6E2671D5-2970-4184-9E7C-DEE85ADD65CD}"/>
          </ac:spMkLst>
        </pc:spChg>
        <pc:spChg chg="mod">
          <ac:chgData name="ALEXANDRE" userId="734048d45b8f99b5" providerId="LiveId" clId="{7E5C6DC7-BFC6-4CF0-9AD1-0093FBA77BD2}" dt="2021-04-23T10:11:10.078" v="429"/>
          <ac:spMkLst>
            <pc:docMk/>
            <pc:sldMk cId="0" sldId="428"/>
            <ac:spMk id="51203" creationId="{C952CB86-C96D-4D45-AE9E-EC68DE4D7238}"/>
          </ac:spMkLst>
        </pc:spChg>
        <pc:spChg chg="mod">
          <ac:chgData name="ALEXANDRE" userId="734048d45b8f99b5" providerId="LiveId" clId="{7E5C6DC7-BFC6-4CF0-9AD1-0093FBA77BD2}" dt="2021-04-23T10:11:10.078" v="429"/>
          <ac:spMkLst>
            <pc:docMk/>
            <pc:sldMk cId="0" sldId="428"/>
            <ac:spMk id="51204" creationId="{675AB5B1-743E-4126-9AA6-1EF4B45E8975}"/>
          </ac:spMkLst>
        </pc:spChg>
      </pc:sldChg>
      <pc:sldChg chg="modSp add del mod">
        <pc:chgData name="ALEXANDRE" userId="734048d45b8f99b5" providerId="LiveId" clId="{7E5C6DC7-BFC6-4CF0-9AD1-0093FBA77BD2}" dt="2021-04-23T10:40:49.634" v="969" actId="47"/>
        <pc:sldMkLst>
          <pc:docMk/>
          <pc:sldMk cId="0" sldId="429"/>
        </pc:sldMkLst>
        <pc:spChg chg="mod">
          <ac:chgData name="ALEXANDRE" userId="734048d45b8f99b5" providerId="LiveId" clId="{7E5C6DC7-BFC6-4CF0-9AD1-0093FBA77BD2}" dt="2021-04-23T10:11:10.078" v="429"/>
          <ac:spMkLst>
            <pc:docMk/>
            <pc:sldMk cId="0" sldId="429"/>
            <ac:spMk id="52226" creationId="{A8950A85-A9BD-451D-8F7A-54695A98C98A}"/>
          </ac:spMkLst>
        </pc:spChg>
        <pc:spChg chg="mod">
          <ac:chgData name="ALEXANDRE" userId="734048d45b8f99b5" providerId="LiveId" clId="{7E5C6DC7-BFC6-4CF0-9AD1-0093FBA77BD2}" dt="2021-04-23T10:11:10.078" v="429"/>
          <ac:spMkLst>
            <pc:docMk/>
            <pc:sldMk cId="0" sldId="429"/>
            <ac:spMk id="52227" creationId="{2C2AADF1-5AB5-4FFB-A136-2C2D88F631AC}"/>
          </ac:spMkLst>
        </pc:spChg>
        <pc:spChg chg="mod">
          <ac:chgData name="ALEXANDRE" userId="734048d45b8f99b5" providerId="LiveId" clId="{7E5C6DC7-BFC6-4CF0-9AD1-0093FBA77BD2}" dt="2021-04-23T10:11:10.078" v="429"/>
          <ac:spMkLst>
            <pc:docMk/>
            <pc:sldMk cId="0" sldId="429"/>
            <ac:spMk id="52228" creationId="{A5C7B652-DDDC-4EEC-B348-DFF1EDBB014D}"/>
          </ac:spMkLst>
        </pc:spChg>
        <pc:spChg chg="mod">
          <ac:chgData name="ALEXANDRE" userId="734048d45b8f99b5" providerId="LiveId" clId="{7E5C6DC7-BFC6-4CF0-9AD1-0093FBA77BD2}" dt="2021-04-23T10:11:10.180" v="433" actId="27636"/>
          <ac:spMkLst>
            <pc:docMk/>
            <pc:sldMk cId="0" sldId="429"/>
            <ac:spMk id="52230" creationId="{CBB727DF-E3B4-4D2E-AE4D-2720FD63D6C1}"/>
          </ac:spMkLst>
        </pc:spChg>
      </pc:sldChg>
      <pc:sldChg chg="delSp modSp add del mod modShow">
        <pc:chgData name="ALEXANDRE" userId="734048d45b8f99b5" providerId="LiveId" clId="{7E5C6DC7-BFC6-4CF0-9AD1-0093FBA77BD2}" dt="2021-04-23T16:54:27.776" v="2273" actId="729"/>
        <pc:sldMkLst>
          <pc:docMk/>
          <pc:sldMk cId="0" sldId="431"/>
        </pc:sldMkLst>
        <pc:spChg chg="mod">
          <ac:chgData name="ALEXANDRE" userId="734048d45b8f99b5" providerId="LiveId" clId="{7E5C6DC7-BFC6-4CF0-9AD1-0093FBA77BD2}" dt="2021-04-23T09:52:13.846" v="161" actId="1076"/>
          <ac:spMkLst>
            <pc:docMk/>
            <pc:sldMk cId="0" sldId="431"/>
            <ac:spMk id="21506" creationId="{07B3F816-1C97-4584-BD25-563C3568593B}"/>
          </ac:spMkLst>
        </pc:spChg>
        <pc:spChg chg="mod">
          <ac:chgData name="ALEXANDRE" userId="734048d45b8f99b5" providerId="LiveId" clId="{7E5C6DC7-BFC6-4CF0-9AD1-0093FBA77BD2}" dt="2021-04-23T09:52:17.101" v="162" actId="1076"/>
          <ac:spMkLst>
            <pc:docMk/>
            <pc:sldMk cId="0" sldId="431"/>
            <ac:spMk id="21507" creationId="{89EE32B4-5A79-4194-9A33-EE7BED38991A}"/>
          </ac:spMkLst>
        </pc:spChg>
        <pc:spChg chg="del mod">
          <ac:chgData name="ALEXANDRE" userId="734048d45b8f99b5" providerId="LiveId" clId="{7E5C6DC7-BFC6-4CF0-9AD1-0093FBA77BD2}" dt="2021-04-23T09:52:29.202" v="163" actId="478"/>
          <ac:spMkLst>
            <pc:docMk/>
            <pc:sldMk cId="0" sldId="431"/>
            <ac:spMk id="21508" creationId="{C7202DBF-3586-41AD-AE82-0AC9307BD4B7}"/>
          </ac:spMkLst>
        </pc:spChg>
        <pc:spChg chg="del mod">
          <ac:chgData name="ALEXANDRE" userId="734048d45b8f99b5" providerId="LiveId" clId="{7E5C6DC7-BFC6-4CF0-9AD1-0093FBA77BD2}" dt="2021-04-23T09:52:29.202" v="163" actId="478"/>
          <ac:spMkLst>
            <pc:docMk/>
            <pc:sldMk cId="0" sldId="431"/>
            <ac:spMk id="21509" creationId="{88855908-B51E-48DC-978C-90ECA2EC9015}"/>
          </ac:spMkLst>
        </pc:spChg>
        <pc:spChg chg="del mod">
          <ac:chgData name="ALEXANDRE" userId="734048d45b8f99b5" providerId="LiveId" clId="{7E5C6DC7-BFC6-4CF0-9AD1-0093FBA77BD2}" dt="2021-04-23T09:52:29.202" v="163" actId="478"/>
          <ac:spMkLst>
            <pc:docMk/>
            <pc:sldMk cId="0" sldId="431"/>
            <ac:spMk id="21510" creationId="{D251D39D-173D-41F0-9FB1-D5B8D9D8D3FB}"/>
          </ac:spMkLst>
        </pc:spChg>
      </pc:sldChg>
      <pc:sldChg chg="addSp delSp modSp add del mod">
        <pc:chgData name="ALEXANDRE" userId="734048d45b8f99b5" providerId="LiveId" clId="{7E5C6DC7-BFC6-4CF0-9AD1-0093FBA77BD2}" dt="2021-04-23T10:54:53.549" v="1156" actId="47"/>
        <pc:sldMkLst>
          <pc:docMk/>
          <pc:sldMk cId="0" sldId="432"/>
        </pc:sldMkLst>
        <pc:spChg chg="del mod">
          <ac:chgData name="ALEXANDRE" userId="734048d45b8f99b5" providerId="LiveId" clId="{7E5C6DC7-BFC6-4CF0-9AD1-0093FBA77BD2}" dt="2021-04-23T10:47:56.801" v="1056" actId="478"/>
          <ac:spMkLst>
            <pc:docMk/>
            <pc:sldMk cId="0" sldId="432"/>
            <ac:spMk id="27" creationId="{54188116-DD72-449B-8BD4-17FADC7A13A1}"/>
          </ac:spMkLst>
        </pc:spChg>
        <pc:spChg chg="del mod">
          <ac:chgData name="ALEXANDRE" userId="734048d45b8f99b5" providerId="LiveId" clId="{7E5C6DC7-BFC6-4CF0-9AD1-0093FBA77BD2}" dt="2021-04-23T10:47:56.801" v="1056" actId="478"/>
          <ac:spMkLst>
            <pc:docMk/>
            <pc:sldMk cId="0" sldId="432"/>
            <ac:spMk id="28" creationId="{2F67A84B-A6F3-4EED-8933-7B25C9D98C03}"/>
          </ac:spMkLst>
        </pc:spChg>
        <pc:spChg chg="del mod">
          <ac:chgData name="ALEXANDRE" userId="734048d45b8f99b5" providerId="LiveId" clId="{7E5C6DC7-BFC6-4CF0-9AD1-0093FBA77BD2}" dt="2021-04-23T10:47:56.801" v="1056" actId="478"/>
          <ac:spMkLst>
            <pc:docMk/>
            <pc:sldMk cId="0" sldId="432"/>
            <ac:spMk id="29" creationId="{94CAAD0E-3F64-48EB-BA5E-FE6A1B17FE0C}"/>
          </ac:spMkLst>
        </pc:spChg>
        <pc:spChg chg="mod">
          <ac:chgData name="ALEXANDRE" userId="734048d45b8f99b5" providerId="LiveId" clId="{7E5C6DC7-BFC6-4CF0-9AD1-0093FBA77BD2}" dt="2021-04-23T10:47:52.629" v="1055" actId="20577"/>
          <ac:spMkLst>
            <pc:docMk/>
            <pc:sldMk cId="0" sldId="432"/>
            <ac:spMk id="18437" creationId="{AE7471A6-B9FA-4801-A9FF-260A8BB85268}"/>
          </ac:spMkLst>
        </pc:spChg>
        <pc:spChg chg="add del">
          <ac:chgData name="ALEXANDRE" userId="734048d45b8f99b5" providerId="LiveId" clId="{7E5C6DC7-BFC6-4CF0-9AD1-0093FBA77BD2}" dt="2021-04-23T10:48:27.933" v="1064" actId="21"/>
          <ac:spMkLst>
            <pc:docMk/>
            <pc:sldMk cId="0" sldId="432"/>
            <ac:spMk id="18438" creationId="{3F88B1C3-CA6F-4958-8344-FBAC6F653F3B}"/>
          </ac:spMkLst>
        </pc:spChg>
        <pc:spChg chg="add del">
          <ac:chgData name="ALEXANDRE" userId="734048d45b8f99b5" providerId="LiveId" clId="{7E5C6DC7-BFC6-4CF0-9AD1-0093FBA77BD2}" dt="2021-04-23T10:48:27.933" v="1064" actId="21"/>
          <ac:spMkLst>
            <pc:docMk/>
            <pc:sldMk cId="0" sldId="432"/>
            <ac:spMk id="18439" creationId="{13FEEFCD-D982-4E1C-B07F-1133CA61F174}"/>
          </ac:spMkLst>
        </pc:spChg>
        <pc:spChg chg="add del">
          <ac:chgData name="ALEXANDRE" userId="734048d45b8f99b5" providerId="LiveId" clId="{7E5C6DC7-BFC6-4CF0-9AD1-0093FBA77BD2}" dt="2021-04-23T10:48:27.933" v="1064" actId="21"/>
          <ac:spMkLst>
            <pc:docMk/>
            <pc:sldMk cId="0" sldId="432"/>
            <ac:spMk id="18440" creationId="{8A6FACFA-37DE-4457-BE3B-88A48D65AF9E}"/>
          </ac:spMkLst>
        </pc:spChg>
        <pc:spChg chg="add del">
          <ac:chgData name="ALEXANDRE" userId="734048d45b8f99b5" providerId="LiveId" clId="{7E5C6DC7-BFC6-4CF0-9AD1-0093FBA77BD2}" dt="2021-04-23T10:48:27.933" v="1064" actId="21"/>
          <ac:spMkLst>
            <pc:docMk/>
            <pc:sldMk cId="0" sldId="432"/>
            <ac:spMk id="18441" creationId="{6C8FB4CE-FE14-4773-AAA2-1EBBF9FE8F37}"/>
          </ac:spMkLst>
        </pc:spChg>
        <pc:spChg chg="add del">
          <ac:chgData name="ALEXANDRE" userId="734048d45b8f99b5" providerId="LiveId" clId="{7E5C6DC7-BFC6-4CF0-9AD1-0093FBA77BD2}" dt="2021-04-23T10:48:27.933" v="1064" actId="21"/>
          <ac:spMkLst>
            <pc:docMk/>
            <pc:sldMk cId="0" sldId="432"/>
            <ac:spMk id="18442" creationId="{A27A06FF-599E-46F9-95A4-C873E621370E}"/>
          </ac:spMkLst>
        </pc:spChg>
        <pc:spChg chg="add del">
          <ac:chgData name="ALEXANDRE" userId="734048d45b8f99b5" providerId="LiveId" clId="{7E5C6DC7-BFC6-4CF0-9AD1-0093FBA77BD2}" dt="2021-04-23T10:48:27.933" v="1064" actId="21"/>
          <ac:spMkLst>
            <pc:docMk/>
            <pc:sldMk cId="0" sldId="432"/>
            <ac:spMk id="18443" creationId="{FC49C7A1-3C0A-40DE-9BC6-31B481FEFD9E}"/>
          </ac:spMkLst>
        </pc:spChg>
        <pc:spChg chg="add del">
          <ac:chgData name="ALEXANDRE" userId="734048d45b8f99b5" providerId="LiveId" clId="{7E5C6DC7-BFC6-4CF0-9AD1-0093FBA77BD2}" dt="2021-04-23T10:48:27.933" v="1064" actId="21"/>
          <ac:spMkLst>
            <pc:docMk/>
            <pc:sldMk cId="0" sldId="432"/>
            <ac:spMk id="18444" creationId="{48974E08-3A6A-4429-9DE3-F8EF3DC2AA90}"/>
          </ac:spMkLst>
        </pc:spChg>
        <pc:spChg chg="add del">
          <ac:chgData name="ALEXANDRE" userId="734048d45b8f99b5" providerId="LiveId" clId="{7E5C6DC7-BFC6-4CF0-9AD1-0093FBA77BD2}" dt="2021-04-23T10:48:27.933" v="1064" actId="21"/>
          <ac:spMkLst>
            <pc:docMk/>
            <pc:sldMk cId="0" sldId="432"/>
            <ac:spMk id="18445" creationId="{2441AAC8-16DB-4488-8ECE-D2FD06351623}"/>
          </ac:spMkLst>
        </pc:spChg>
        <pc:spChg chg="add del">
          <ac:chgData name="ALEXANDRE" userId="734048d45b8f99b5" providerId="LiveId" clId="{7E5C6DC7-BFC6-4CF0-9AD1-0093FBA77BD2}" dt="2021-04-23T10:48:27.933" v="1064" actId="21"/>
          <ac:spMkLst>
            <pc:docMk/>
            <pc:sldMk cId="0" sldId="432"/>
            <ac:spMk id="18446" creationId="{4F1FCE69-0B9A-4D69-81D4-8DD611DFA191}"/>
          </ac:spMkLst>
        </pc:spChg>
        <pc:spChg chg="add del">
          <ac:chgData name="ALEXANDRE" userId="734048d45b8f99b5" providerId="LiveId" clId="{7E5C6DC7-BFC6-4CF0-9AD1-0093FBA77BD2}" dt="2021-04-23T10:48:27.933" v="1064" actId="21"/>
          <ac:spMkLst>
            <pc:docMk/>
            <pc:sldMk cId="0" sldId="432"/>
            <ac:spMk id="18447" creationId="{C49D1C0E-5F21-4131-A5EA-564C7100D75F}"/>
          </ac:spMkLst>
        </pc:spChg>
        <pc:spChg chg="add del">
          <ac:chgData name="ALEXANDRE" userId="734048d45b8f99b5" providerId="LiveId" clId="{7E5C6DC7-BFC6-4CF0-9AD1-0093FBA77BD2}" dt="2021-04-23T10:48:27.933" v="1064" actId="21"/>
          <ac:spMkLst>
            <pc:docMk/>
            <pc:sldMk cId="0" sldId="432"/>
            <ac:spMk id="18448" creationId="{BAB9EAEC-AB93-49D4-B685-6BD17CEBBDD1}"/>
          </ac:spMkLst>
        </pc:spChg>
        <pc:spChg chg="add del">
          <ac:chgData name="ALEXANDRE" userId="734048d45b8f99b5" providerId="LiveId" clId="{7E5C6DC7-BFC6-4CF0-9AD1-0093FBA77BD2}" dt="2021-04-23T10:48:27.933" v="1064" actId="21"/>
          <ac:spMkLst>
            <pc:docMk/>
            <pc:sldMk cId="0" sldId="432"/>
            <ac:spMk id="18449" creationId="{D020EC64-E130-4E00-9DAB-A643D4905E1A}"/>
          </ac:spMkLst>
        </pc:spChg>
        <pc:spChg chg="add del">
          <ac:chgData name="ALEXANDRE" userId="734048d45b8f99b5" providerId="LiveId" clId="{7E5C6DC7-BFC6-4CF0-9AD1-0093FBA77BD2}" dt="2021-04-23T10:48:27.933" v="1064" actId="21"/>
          <ac:spMkLst>
            <pc:docMk/>
            <pc:sldMk cId="0" sldId="432"/>
            <ac:spMk id="18450" creationId="{4E62B2A8-C86A-4E0C-8904-01A436D6C44C}"/>
          </ac:spMkLst>
        </pc:spChg>
        <pc:spChg chg="add del">
          <ac:chgData name="ALEXANDRE" userId="734048d45b8f99b5" providerId="LiveId" clId="{7E5C6DC7-BFC6-4CF0-9AD1-0093FBA77BD2}" dt="2021-04-23T10:48:27.933" v="1064" actId="21"/>
          <ac:spMkLst>
            <pc:docMk/>
            <pc:sldMk cId="0" sldId="432"/>
            <ac:spMk id="18451" creationId="{4C8B2268-6BBF-4BAB-87C1-B863296E08FF}"/>
          </ac:spMkLst>
        </pc:spChg>
        <pc:spChg chg="add del">
          <ac:chgData name="ALEXANDRE" userId="734048d45b8f99b5" providerId="LiveId" clId="{7E5C6DC7-BFC6-4CF0-9AD1-0093FBA77BD2}" dt="2021-04-23T10:48:27.933" v="1064" actId="21"/>
          <ac:spMkLst>
            <pc:docMk/>
            <pc:sldMk cId="0" sldId="432"/>
            <ac:spMk id="18452" creationId="{DDFAA6F5-F9FE-456A-A0B0-048AFFF66B7C}"/>
          </ac:spMkLst>
        </pc:spChg>
        <pc:spChg chg="add del">
          <ac:chgData name="ALEXANDRE" userId="734048d45b8f99b5" providerId="LiveId" clId="{7E5C6DC7-BFC6-4CF0-9AD1-0093FBA77BD2}" dt="2021-04-23T10:48:27.933" v="1064" actId="21"/>
          <ac:spMkLst>
            <pc:docMk/>
            <pc:sldMk cId="0" sldId="432"/>
            <ac:spMk id="18453" creationId="{BF8DA67C-291A-4C87-B56C-16EB12A37F8F}"/>
          </ac:spMkLst>
        </pc:spChg>
        <pc:spChg chg="del">
          <ac:chgData name="ALEXANDRE" userId="734048d45b8f99b5" providerId="LiveId" clId="{7E5C6DC7-BFC6-4CF0-9AD1-0093FBA77BD2}" dt="2021-04-23T10:47:56.801" v="1056" actId="478"/>
          <ac:spMkLst>
            <pc:docMk/>
            <pc:sldMk cId="0" sldId="432"/>
            <ac:spMk id="18454" creationId="{19B84BD1-44AD-430F-A8B2-034381B95949}"/>
          </ac:spMkLst>
        </pc:spChg>
        <pc:spChg chg="add del">
          <ac:chgData name="ALEXANDRE" userId="734048d45b8f99b5" providerId="LiveId" clId="{7E5C6DC7-BFC6-4CF0-9AD1-0093FBA77BD2}" dt="2021-04-23T10:48:27.933" v="1064" actId="21"/>
          <ac:spMkLst>
            <pc:docMk/>
            <pc:sldMk cId="0" sldId="432"/>
            <ac:spMk id="18455" creationId="{D05BB6B4-15E9-4BEC-9C77-FC23714B517E}"/>
          </ac:spMkLst>
        </pc:spChg>
        <pc:spChg chg="add del">
          <ac:chgData name="ALEXANDRE" userId="734048d45b8f99b5" providerId="LiveId" clId="{7E5C6DC7-BFC6-4CF0-9AD1-0093FBA77BD2}" dt="2021-04-23T10:48:27.933" v="1064" actId="21"/>
          <ac:spMkLst>
            <pc:docMk/>
            <pc:sldMk cId="0" sldId="432"/>
            <ac:spMk id="18456" creationId="{3D1F1E6F-A5B1-49EF-AEBC-A1B98BD8D614}"/>
          </ac:spMkLst>
        </pc:spChg>
        <pc:spChg chg="add del">
          <ac:chgData name="ALEXANDRE" userId="734048d45b8f99b5" providerId="LiveId" clId="{7E5C6DC7-BFC6-4CF0-9AD1-0093FBA77BD2}" dt="2021-04-23T10:48:27.933" v="1064" actId="21"/>
          <ac:spMkLst>
            <pc:docMk/>
            <pc:sldMk cId="0" sldId="432"/>
            <ac:spMk id="18457" creationId="{6407E977-3F7B-4FD2-8C9D-74A00CA70415}"/>
          </ac:spMkLst>
        </pc:spChg>
        <pc:spChg chg="add del">
          <ac:chgData name="ALEXANDRE" userId="734048d45b8f99b5" providerId="LiveId" clId="{7E5C6DC7-BFC6-4CF0-9AD1-0093FBA77BD2}" dt="2021-04-23T10:48:27.933" v="1064" actId="21"/>
          <ac:spMkLst>
            <pc:docMk/>
            <pc:sldMk cId="0" sldId="432"/>
            <ac:spMk id="18458" creationId="{F70580D4-96F1-44A9-A07E-046B43DE3590}"/>
          </ac:spMkLst>
        </pc:spChg>
        <pc:spChg chg="add del">
          <ac:chgData name="ALEXANDRE" userId="734048d45b8f99b5" providerId="LiveId" clId="{7E5C6DC7-BFC6-4CF0-9AD1-0093FBA77BD2}" dt="2021-04-23T10:48:27.933" v="1064" actId="21"/>
          <ac:spMkLst>
            <pc:docMk/>
            <pc:sldMk cId="0" sldId="432"/>
            <ac:spMk id="18459" creationId="{9D2A0743-D2E5-407F-BD56-B1DD73EEBA4E}"/>
          </ac:spMkLst>
        </pc:spChg>
        <pc:spChg chg="add del">
          <ac:chgData name="ALEXANDRE" userId="734048d45b8f99b5" providerId="LiveId" clId="{7E5C6DC7-BFC6-4CF0-9AD1-0093FBA77BD2}" dt="2021-04-23T10:48:23.708" v="1063" actId="478"/>
          <ac:spMkLst>
            <pc:docMk/>
            <pc:sldMk cId="0" sldId="432"/>
            <ac:spMk id="18460" creationId="{FC89B017-5409-46A6-B9C6-467B95F187D2}"/>
          </ac:spMkLst>
        </pc:spChg>
        <pc:spChg chg="del">
          <ac:chgData name="ALEXANDRE" userId="734048d45b8f99b5" providerId="LiveId" clId="{7E5C6DC7-BFC6-4CF0-9AD1-0093FBA77BD2}" dt="2021-04-23T10:47:56.801" v="1056" actId="478"/>
          <ac:spMkLst>
            <pc:docMk/>
            <pc:sldMk cId="0" sldId="432"/>
            <ac:spMk id="18461" creationId="{A552D22B-7B0F-4E36-ABE1-1E2AD49D9654}"/>
          </ac:spMkLst>
        </pc:spChg>
        <pc:picChg chg="add del mod">
          <ac:chgData name="ALEXANDRE" userId="734048d45b8f99b5" providerId="LiveId" clId="{7E5C6DC7-BFC6-4CF0-9AD1-0093FBA77BD2}" dt="2021-04-23T10:48:19.064" v="1061"/>
          <ac:picMkLst>
            <pc:docMk/>
            <pc:sldMk cId="0" sldId="432"/>
            <ac:picMk id="2" creationId="{8CA437C8-CF6D-4D62-AB7A-A71E4303DBE6}"/>
          </ac:picMkLst>
        </pc:picChg>
        <pc:picChg chg="add del mod">
          <ac:chgData name="ALEXANDRE" userId="734048d45b8f99b5" providerId="LiveId" clId="{7E5C6DC7-BFC6-4CF0-9AD1-0093FBA77BD2}" dt="2021-04-23T10:49:04.697" v="1074" actId="21"/>
          <ac:picMkLst>
            <pc:docMk/>
            <pc:sldMk cId="0" sldId="432"/>
            <ac:picMk id="3" creationId="{C5E37772-0FB2-4470-A4EE-185F6DD67CEC}"/>
          </ac:picMkLst>
        </pc:picChg>
      </pc:sldChg>
      <pc:sldChg chg="delSp modSp add mod modShow">
        <pc:chgData name="ALEXANDRE" userId="734048d45b8f99b5" providerId="LiveId" clId="{7E5C6DC7-BFC6-4CF0-9AD1-0093FBA77BD2}" dt="2021-04-23T16:55:30.012" v="2276" actId="729"/>
        <pc:sldMkLst>
          <pc:docMk/>
          <pc:sldMk cId="0" sldId="433"/>
        </pc:sldMkLst>
        <pc:spChg chg="mod">
          <ac:chgData name="ALEXANDRE" userId="734048d45b8f99b5" providerId="LiveId" clId="{7E5C6DC7-BFC6-4CF0-9AD1-0093FBA77BD2}" dt="2021-04-23T09:55:59.037" v="230" actId="1076"/>
          <ac:spMkLst>
            <pc:docMk/>
            <pc:sldMk cId="0" sldId="433"/>
            <ac:spMk id="25602" creationId="{53975D9F-B8FB-4F5C-97AF-A34521DAA25A}"/>
          </ac:spMkLst>
        </pc:spChg>
        <pc:spChg chg="mod">
          <ac:chgData name="ALEXANDRE" userId="734048d45b8f99b5" providerId="LiveId" clId="{7E5C6DC7-BFC6-4CF0-9AD1-0093FBA77BD2}" dt="2021-04-23T09:56:05.327" v="232" actId="403"/>
          <ac:spMkLst>
            <pc:docMk/>
            <pc:sldMk cId="0" sldId="433"/>
            <ac:spMk id="25603" creationId="{E6BC2064-3250-4B63-BA2D-82F1378BE7BC}"/>
          </ac:spMkLst>
        </pc:spChg>
        <pc:spChg chg="del mod">
          <ac:chgData name="ALEXANDRE" userId="734048d45b8f99b5" providerId="LiveId" clId="{7E5C6DC7-BFC6-4CF0-9AD1-0093FBA77BD2}" dt="2021-04-23T09:56:57.568" v="233" actId="478"/>
          <ac:spMkLst>
            <pc:docMk/>
            <pc:sldMk cId="0" sldId="433"/>
            <ac:spMk id="25604" creationId="{1A2856D2-9F94-4AE9-B5AB-705255857924}"/>
          </ac:spMkLst>
        </pc:spChg>
        <pc:spChg chg="del mod">
          <ac:chgData name="ALEXANDRE" userId="734048d45b8f99b5" providerId="LiveId" clId="{7E5C6DC7-BFC6-4CF0-9AD1-0093FBA77BD2}" dt="2021-04-23T09:56:57.568" v="233" actId="478"/>
          <ac:spMkLst>
            <pc:docMk/>
            <pc:sldMk cId="0" sldId="433"/>
            <ac:spMk id="25605" creationId="{A86D6894-FC2E-4C98-936A-0637F62670AF}"/>
          </ac:spMkLst>
        </pc:spChg>
        <pc:spChg chg="del mod">
          <ac:chgData name="ALEXANDRE" userId="734048d45b8f99b5" providerId="LiveId" clId="{7E5C6DC7-BFC6-4CF0-9AD1-0093FBA77BD2}" dt="2021-04-23T09:56:57.568" v="233" actId="478"/>
          <ac:spMkLst>
            <pc:docMk/>
            <pc:sldMk cId="0" sldId="433"/>
            <ac:spMk id="25606" creationId="{0B639451-4D97-44EA-BC34-CF3150162782}"/>
          </ac:spMkLst>
        </pc:spChg>
      </pc:sldChg>
      <pc:sldChg chg="modSp add del">
        <pc:chgData name="ALEXANDRE" userId="734048d45b8f99b5" providerId="LiveId" clId="{7E5C6DC7-BFC6-4CF0-9AD1-0093FBA77BD2}" dt="2021-04-23T10:54:55.237" v="1158" actId="47"/>
        <pc:sldMkLst>
          <pc:docMk/>
          <pc:sldMk cId="0" sldId="434"/>
        </pc:sldMkLst>
        <pc:spChg chg="mod">
          <ac:chgData name="ALEXANDRE" userId="734048d45b8f99b5" providerId="LiveId" clId="{7E5C6DC7-BFC6-4CF0-9AD1-0093FBA77BD2}" dt="2021-04-23T10:46:09.763" v="1000"/>
          <ac:spMkLst>
            <pc:docMk/>
            <pc:sldMk cId="0" sldId="434"/>
            <ac:spMk id="5" creationId="{7A326F11-E3CA-4929-98A5-660086BBF561}"/>
          </ac:spMkLst>
        </pc:spChg>
        <pc:spChg chg="mod">
          <ac:chgData name="ALEXANDRE" userId="734048d45b8f99b5" providerId="LiveId" clId="{7E5C6DC7-BFC6-4CF0-9AD1-0093FBA77BD2}" dt="2021-04-23T10:46:09.763" v="1000"/>
          <ac:spMkLst>
            <pc:docMk/>
            <pc:sldMk cId="0" sldId="434"/>
            <ac:spMk id="6" creationId="{0BDFD00C-4961-4FFC-B5E2-1C5300FBBB41}"/>
          </ac:spMkLst>
        </pc:spChg>
        <pc:spChg chg="mod">
          <ac:chgData name="ALEXANDRE" userId="734048d45b8f99b5" providerId="LiveId" clId="{7E5C6DC7-BFC6-4CF0-9AD1-0093FBA77BD2}" dt="2021-04-23T10:46:09.763" v="1000"/>
          <ac:spMkLst>
            <pc:docMk/>
            <pc:sldMk cId="0" sldId="434"/>
            <ac:spMk id="7" creationId="{20235949-8C84-474E-9522-8168644ED337}"/>
          </ac:spMkLst>
        </pc:spChg>
      </pc:sldChg>
      <pc:sldChg chg="delSp modSp add mod">
        <pc:chgData name="ALEXANDRE" userId="734048d45b8f99b5" providerId="LiveId" clId="{7E5C6DC7-BFC6-4CF0-9AD1-0093FBA77BD2}" dt="2021-04-23T09:52:32.628" v="164" actId="478"/>
        <pc:sldMkLst>
          <pc:docMk/>
          <pc:sldMk cId="0" sldId="435"/>
        </pc:sldMkLst>
        <pc:spChg chg="mod">
          <ac:chgData name="ALEXANDRE" userId="734048d45b8f99b5" providerId="LiveId" clId="{7E5C6DC7-BFC6-4CF0-9AD1-0093FBA77BD2}" dt="2021-04-23T09:51:50.316" v="154" actId="20577"/>
          <ac:spMkLst>
            <pc:docMk/>
            <pc:sldMk cId="0" sldId="435"/>
            <ac:spMk id="19458" creationId="{22638DEE-41F0-4F3E-A7CC-508A2A0AB9B5}"/>
          </ac:spMkLst>
        </pc:spChg>
        <pc:spChg chg="mod">
          <ac:chgData name="ALEXANDRE" userId="734048d45b8f99b5" providerId="LiveId" clId="{7E5C6DC7-BFC6-4CF0-9AD1-0093FBA77BD2}" dt="2021-04-23T09:51:41.721" v="147" actId="403"/>
          <ac:spMkLst>
            <pc:docMk/>
            <pc:sldMk cId="0" sldId="435"/>
            <ac:spMk id="19459" creationId="{C7EFB8B9-D6A0-4D9C-92A8-E1606D25241D}"/>
          </ac:spMkLst>
        </pc:spChg>
        <pc:spChg chg="del mod">
          <ac:chgData name="ALEXANDRE" userId="734048d45b8f99b5" providerId="LiveId" clId="{7E5C6DC7-BFC6-4CF0-9AD1-0093FBA77BD2}" dt="2021-04-23T09:52:32.628" v="164" actId="478"/>
          <ac:spMkLst>
            <pc:docMk/>
            <pc:sldMk cId="0" sldId="435"/>
            <ac:spMk id="19460" creationId="{9A993271-28A8-45F1-8B03-0455CBACFAF7}"/>
          </ac:spMkLst>
        </pc:spChg>
        <pc:spChg chg="del mod">
          <ac:chgData name="ALEXANDRE" userId="734048d45b8f99b5" providerId="LiveId" clId="{7E5C6DC7-BFC6-4CF0-9AD1-0093FBA77BD2}" dt="2021-04-23T09:52:32.628" v="164" actId="478"/>
          <ac:spMkLst>
            <pc:docMk/>
            <pc:sldMk cId="0" sldId="435"/>
            <ac:spMk id="19461" creationId="{4377D226-C2F8-441F-940B-A4CB1DEF3092}"/>
          </ac:spMkLst>
        </pc:spChg>
        <pc:spChg chg="del mod">
          <ac:chgData name="ALEXANDRE" userId="734048d45b8f99b5" providerId="LiveId" clId="{7E5C6DC7-BFC6-4CF0-9AD1-0093FBA77BD2}" dt="2021-04-23T09:52:32.628" v="164" actId="478"/>
          <ac:spMkLst>
            <pc:docMk/>
            <pc:sldMk cId="0" sldId="435"/>
            <ac:spMk id="19462" creationId="{C388968B-90BB-4025-A703-6CCFC4985D1A}"/>
          </ac:spMkLst>
        </pc:spChg>
      </pc:sldChg>
      <pc:sldChg chg="delSp modSp add mod">
        <pc:chgData name="ALEXANDRE" userId="734048d45b8f99b5" providerId="LiveId" clId="{7E5C6DC7-BFC6-4CF0-9AD1-0093FBA77BD2}" dt="2021-04-23T16:55:39.329" v="2278" actId="1076"/>
        <pc:sldMkLst>
          <pc:docMk/>
          <pc:sldMk cId="0" sldId="436"/>
        </pc:sldMkLst>
        <pc:spChg chg="mod">
          <ac:chgData name="ALEXANDRE" userId="734048d45b8f99b5" providerId="LiveId" clId="{7E5C6DC7-BFC6-4CF0-9AD1-0093FBA77BD2}" dt="2021-04-23T16:55:39.329" v="2278" actId="1076"/>
          <ac:spMkLst>
            <pc:docMk/>
            <pc:sldMk cId="0" sldId="436"/>
            <ac:spMk id="29698" creationId="{249F5734-1F1A-4FB6-BEA5-130221C6A994}"/>
          </ac:spMkLst>
        </pc:spChg>
        <pc:spChg chg="mod">
          <ac:chgData name="ALEXANDRE" userId="734048d45b8f99b5" providerId="LiveId" clId="{7E5C6DC7-BFC6-4CF0-9AD1-0093FBA77BD2}" dt="2021-04-23T09:59:44.244" v="282" actId="123"/>
          <ac:spMkLst>
            <pc:docMk/>
            <pc:sldMk cId="0" sldId="436"/>
            <ac:spMk id="29699" creationId="{DD4B3EC6-0376-418E-99E5-EA82A35D68D5}"/>
          </ac:spMkLst>
        </pc:spChg>
        <pc:spChg chg="del mod">
          <ac:chgData name="ALEXANDRE" userId="734048d45b8f99b5" providerId="LiveId" clId="{7E5C6DC7-BFC6-4CF0-9AD1-0093FBA77BD2}" dt="2021-04-23T09:57:14.078" v="238" actId="478"/>
          <ac:spMkLst>
            <pc:docMk/>
            <pc:sldMk cId="0" sldId="436"/>
            <ac:spMk id="29700" creationId="{39599243-5E42-499A-AEC8-313ABFD60919}"/>
          </ac:spMkLst>
        </pc:spChg>
        <pc:spChg chg="del mod">
          <ac:chgData name="ALEXANDRE" userId="734048d45b8f99b5" providerId="LiveId" clId="{7E5C6DC7-BFC6-4CF0-9AD1-0093FBA77BD2}" dt="2021-04-23T09:57:14.078" v="238" actId="478"/>
          <ac:spMkLst>
            <pc:docMk/>
            <pc:sldMk cId="0" sldId="436"/>
            <ac:spMk id="29701" creationId="{A6493B73-7709-40C8-B87F-652B96C726FA}"/>
          </ac:spMkLst>
        </pc:spChg>
        <pc:spChg chg="del mod">
          <ac:chgData name="ALEXANDRE" userId="734048d45b8f99b5" providerId="LiveId" clId="{7E5C6DC7-BFC6-4CF0-9AD1-0093FBA77BD2}" dt="2021-04-23T09:57:14.078" v="238" actId="478"/>
          <ac:spMkLst>
            <pc:docMk/>
            <pc:sldMk cId="0" sldId="436"/>
            <ac:spMk id="29702" creationId="{DF78810F-17A0-41AA-A8CB-6C377B087ED6}"/>
          </ac:spMkLst>
        </pc:spChg>
      </pc:sldChg>
      <pc:sldChg chg="delSp modSp add mod">
        <pc:chgData name="ALEXANDRE" userId="734048d45b8f99b5" providerId="LiveId" clId="{7E5C6DC7-BFC6-4CF0-9AD1-0093FBA77BD2}" dt="2021-04-23T10:03:33.146" v="329" actId="113"/>
        <pc:sldMkLst>
          <pc:docMk/>
          <pc:sldMk cId="0" sldId="437"/>
        </pc:sldMkLst>
        <pc:spChg chg="mod">
          <ac:chgData name="ALEXANDRE" userId="734048d45b8f99b5" providerId="LiveId" clId="{7E5C6DC7-BFC6-4CF0-9AD1-0093FBA77BD2}" dt="2021-04-23T10:02:14.364" v="300" actId="1076"/>
          <ac:spMkLst>
            <pc:docMk/>
            <pc:sldMk cId="0" sldId="437"/>
            <ac:spMk id="33794" creationId="{0B6EA5C7-9D2A-4D84-9E12-769DE6FC2C58}"/>
          </ac:spMkLst>
        </pc:spChg>
        <pc:spChg chg="mod">
          <ac:chgData name="ALEXANDRE" userId="734048d45b8f99b5" providerId="LiveId" clId="{7E5C6DC7-BFC6-4CF0-9AD1-0093FBA77BD2}" dt="2021-04-23T10:03:33.146" v="329" actId="113"/>
          <ac:spMkLst>
            <pc:docMk/>
            <pc:sldMk cId="0" sldId="437"/>
            <ac:spMk id="33795" creationId="{69A233E9-8D56-4A67-BA84-85D159B5091B}"/>
          </ac:spMkLst>
        </pc:spChg>
        <pc:spChg chg="del mod">
          <ac:chgData name="ALEXANDRE" userId="734048d45b8f99b5" providerId="LiveId" clId="{7E5C6DC7-BFC6-4CF0-9AD1-0093FBA77BD2}" dt="2021-04-23T10:02:46.151" v="308" actId="478"/>
          <ac:spMkLst>
            <pc:docMk/>
            <pc:sldMk cId="0" sldId="437"/>
            <ac:spMk id="33796" creationId="{B8848A1D-9D0C-43F2-8B01-C9572E905CBC}"/>
          </ac:spMkLst>
        </pc:spChg>
        <pc:spChg chg="del mod">
          <ac:chgData name="ALEXANDRE" userId="734048d45b8f99b5" providerId="LiveId" clId="{7E5C6DC7-BFC6-4CF0-9AD1-0093FBA77BD2}" dt="2021-04-23T10:02:46.151" v="308" actId="478"/>
          <ac:spMkLst>
            <pc:docMk/>
            <pc:sldMk cId="0" sldId="437"/>
            <ac:spMk id="33797" creationId="{E40B6717-7869-4AAA-8E78-873EC02B01AB}"/>
          </ac:spMkLst>
        </pc:spChg>
        <pc:spChg chg="del mod">
          <ac:chgData name="ALEXANDRE" userId="734048d45b8f99b5" providerId="LiveId" clId="{7E5C6DC7-BFC6-4CF0-9AD1-0093FBA77BD2}" dt="2021-04-23T10:02:46.151" v="308" actId="478"/>
          <ac:spMkLst>
            <pc:docMk/>
            <pc:sldMk cId="0" sldId="437"/>
            <ac:spMk id="33798" creationId="{ECFED2B8-8F19-4AC2-AFF4-B6D7197EA401}"/>
          </ac:spMkLst>
        </pc:spChg>
      </pc:sldChg>
      <pc:sldChg chg="delSp modSp add mod">
        <pc:chgData name="ALEXANDRE" userId="734048d45b8f99b5" providerId="LiveId" clId="{7E5C6DC7-BFC6-4CF0-9AD1-0093FBA77BD2}" dt="2021-04-23T10:04:05.114" v="338" actId="20577"/>
        <pc:sldMkLst>
          <pc:docMk/>
          <pc:sldMk cId="0" sldId="438"/>
        </pc:sldMkLst>
        <pc:spChg chg="mod">
          <ac:chgData name="ALEXANDRE" userId="734048d45b8f99b5" providerId="LiveId" clId="{7E5C6DC7-BFC6-4CF0-9AD1-0093FBA77BD2}" dt="2021-04-23T10:02:11.111" v="299" actId="1076"/>
          <ac:spMkLst>
            <pc:docMk/>
            <pc:sldMk cId="0" sldId="438"/>
            <ac:spMk id="34818" creationId="{0CA1805B-EEA6-4650-B440-BD86C33203A9}"/>
          </ac:spMkLst>
        </pc:spChg>
        <pc:spChg chg="mod">
          <ac:chgData name="ALEXANDRE" userId="734048d45b8f99b5" providerId="LiveId" clId="{7E5C6DC7-BFC6-4CF0-9AD1-0093FBA77BD2}" dt="2021-04-23T10:04:05.114" v="338" actId="20577"/>
          <ac:spMkLst>
            <pc:docMk/>
            <pc:sldMk cId="0" sldId="438"/>
            <ac:spMk id="34819" creationId="{E6CD3568-E228-422E-83C8-760B0C3799AF}"/>
          </ac:spMkLst>
        </pc:spChg>
        <pc:spChg chg="del mod">
          <ac:chgData name="ALEXANDRE" userId="734048d45b8f99b5" providerId="LiveId" clId="{7E5C6DC7-BFC6-4CF0-9AD1-0093FBA77BD2}" dt="2021-04-23T10:02:49.824" v="309" actId="478"/>
          <ac:spMkLst>
            <pc:docMk/>
            <pc:sldMk cId="0" sldId="438"/>
            <ac:spMk id="34820" creationId="{10DE79C1-7A57-454E-8825-70952CC09744}"/>
          </ac:spMkLst>
        </pc:spChg>
        <pc:spChg chg="del mod">
          <ac:chgData name="ALEXANDRE" userId="734048d45b8f99b5" providerId="LiveId" clId="{7E5C6DC7-BFC6-4CF0-9AD1-0093FBA77BD2}" dt="2021-04-23T10:02:49.824" v="309" actId="478"/>
          <ac:spMkLst>
            <pc:docMk/>
            <pc:sldMk cId="0" sldId="438"/>
            <ac:spMk id="34821" creationId="{E9970E02-9C8B-4993-9320-B49B0E292D6D}"/>
          </ac:spMkLst>
        </pc:spChg>
        <pc:spChg chg="del mod">
          <ac:chgData name="ALEXANDRE" userId="734048d45b8f99b5" providerId="LiveId" clId="{7E5C6DC7-BFC6-4CF0-9AD1-0093FBA77BD2}" dt="2021-04-23T10:02:49.824" v="309" actId="478"/>
          <ac:spMkLst>
            <pc:docMk/>
            <pc:sldMk cId="0" sldId="438"/>
            <ac:spMk id="34822" creationId="{BC1B2D99-E387-4FFB-B15E-E96AEAB8117E}"/>
          </ac:spMkLst>
        </pc:spChg>
      </pc:sldChg>
      <pc:sldChg chg="delSp modSp add del">
        <pc:chgData name="ALEXANDRE" userId="734048d45b8f99b5" providerId="LiveId" clId="{7E5C6DC7-BFC6-4CF0-9AD1-0093FBA77BD2}" dt="2021-04-23T10:04:43.956" v="339" actId="47"/>
        <pc:sldMkLst>
          <pc:docMk/>
          <pc:sldMk cId="0" sldId="439"/>
        </pc:sldMkLst>
        <pc:spChg chg="del mod">
          <ac:chgData name="ALEXANDRE" userId="734048d45b8f99b5" providerId="LiveId" clId="{7E5C6DC7-BFC6-4CF0-9AD1-0093FBA77BD2}" dt="2021-04-23T09:57:17.668" v="239" actId="478"/>
          <ac:spMkLst>
            <pc:docMk/>
            <pc:sldMk cId="0" sldId="439"/>
            <ac:spMk id="30724" creationId="{A39911C6-BEE1-42F0-8E22-9043E7D2D5F2}"/>
          </ac:spMkLst>
        </pc:spChg>
        <pc:spChg chg="del mod">
          <ac:chgData name="ALEXANDRE" userId="734048d45b8f99b5" providerId="LiveId" clId="{7E5C6DC7-BFC6-4CF0-9AD1-0093FBA77BD2}" dt="2021-04-23T09:57:17.668" v="239" actId="478"/>
          <ac:spMkLst>
            <pc:docMk/>
            <pc:sldMk cId="0" sldId="439"/>
            <ac:spMk id="30725" creationId="{C783D99C-B235-4D6B-BF8B-B0BABFB8415F}"/>
          </ac:spMkLst>
        </pc:spChg>
        <pc:spChg chg="del mod">
          <ac:chgData name="ALEXANDRE" userId="734048d45b8f99b5" providerId="LiveId" clId="{7E5C6DC7-BFC6-4CF0-9AD1-0093FBA77BD2}" dt="2021-04-23T09:57:17.668" v="239" actId="478"/>
          <ac:spMkLst>
            <pc:docMk/>
            <pc:sldMk cId="0" sldId="439"/>
            <ac:spMk id="30726" creationId="{8F55D035-93CC-48CE-8C8A-013D61B60147}"/>
          </ac:spMkLst>
        </pc:spChg>
      </pc:sldChg>
      <pc:sldChg chg="delSp modSp add del mod">
        <pc:chgData name="ALEXANDRE" userId="734048d45b8f99b5" providerId="LiveId" clId="{7E5C6DC7-BFC6-4CF0-9AD1-0093FBA77BD2}" dt="2021-04-23T10:04:44.725" v="340" actId="47"/>
        <pc:sldMkLst>
          <pc:docMk/>
          <pc:sldMk cId="0" sldId="440"/>
        </pc:sldMkLst>
        <pc:spChg chg="mod">
          <ac:chgData name="ALEXANDRE" userId="734048d45b8f99b5" providerId="LiveId" clId="{7E5C6DC7-BFC6-4CF0-9AD1-0093FBA77BD2}" dt="2021-04-23T09:57:06.784" v="236" actId="27636"/>
          <ac:spMkLst>
            <pc:docMk/>
            <pc:sldMk cId="0" sldId="440"/>
            <ac:spMk id="31747" creationId="{73CEF621-D037-410E-BE21-1A99499B4F0F}"/>
          </ac:spMkLst>
        </pc:spChg>
        <pc:spChg chg="del mod">
          <ac:chgData name="ALEXANDRE" userId="734048d45b8f99b5" providerId="LiveId" clId="{7E5C6DC7-BFC6-4CF0-9AD1-0093FBA77BD2}" dt="2021-04-23T09:57:20.809" v="240" actId="478"/>
          <ac:spMkLst>
            <pc:docMk/>
            <pc:sldMk cId="0" sldId="440"/>
            <ac:spMk id="31748" creationId="{5B8E3872-6660-4120-A7C7-AE962C2C8568}"/>
          </ac:spMkLst>
        </pc:spChg>
        <pc:spChg chg="del mod">
          <ac:chgData name="ALEXANDRE" userId="734048d45b8f99b5" providerId="LiveId" clId="{7E5C6DC7-BFC6-4CF0-9AD1-0093FBA77BD2}" dt="2021-04-23T09:57:20.809" v="240" actId="478"/>
          <ac:spMkLst>
            <pc:docMk/>
            <pc:sldMk cId="0" sldId="440"/>
            <ac:spMk id="31749" creationId="{09822AEF-5018-44A6-8F14-E22F436475F7}"/>
          </ac:spMkLst>
        </pc:spChg>
        <pc:spChg chg="del mod">
          <ac:chgData name="ALEXANDRE" userId="734048d45b8f99b5" providerId="LiveId" clId="{7E5C6DC7-BFC6-4CF0-9AD1-0093FBA77BD2}" dt="2021-04-23T09:57:20.809" v="240" actId="478"/>
          <ac:spMkLst>
            <pc:docMk/>
            <pc:sldMk cId="0" sldId="440"/>
            <ac:spMk id="31750" creationId="{D2644F98-2F55-440E-B0B0-38E5C6A766CD}"/>
          </ac:spMkLst>
        </pc:spChg>
      </pc:sldChg>
      <pc:sldChg chg="delSp modSp add del mod">
        <pc:chgData name="ALEXANDRE" userId="734048d45b8f99b5" providerId="LiveId" clId="{7E5C6DC7-BFC6-4CF0-9AD1-0093FBA77BD2}" dt="2021-04-23T17:01:38.466" v="2339" actId="255"/>
        <pc:sldMkLst>
          <pc:docMk/>
          <pc:sldMk cId="0" sldId="444"/>
        </pc:sldMkLst>
        <pc:spChg chg="del mod">
          <ac:chgData name="ALEXANDRE" userId="734048d45b8f99b5" providerId="LiveId" clId="{7E5C6DC7-BFC6-4CF0-9AD1-0093FBA77BD2}" dt="2021-04-23T11:10:33.546" v="1408" actId="478"/>
          <ac:spMkLst>
            <pc:docMk/>
            <pc:sldMk cId="0" sldId="444"/>
            <ac:spMk id="4" creationId="{E97EBD4B-3EBC-43FA-B9C3-064F056BA260}"/>
          </ac:spMkLst>
        </pc:spChg>
        <pc:spChg chg="del mod">
          <ac:chgData name="ALEXANDRE" userId="734048d45b8f99b5" providerId="LiveId" clId="{7E5C6DC7-BFC6-4CF0-9AD1-0093FBA77BD2}" dt="2021-04-23T11:10:33.546" v="1408" actId="478"/>
          <ac:spMkLst>
            <pc:docMk/>
            <pc:sldMk cId="0" sldId="444"/>
            <ac:spMk id="5" creationId="{386BC673-08D9-4B1E-A308-C6C84AE229A2}"/>
          </ac:spMkLst>
        </pc:spChg>
        <pc:spChg chg="del mod">
          <ac:chgData name="ALEXANDRE" userId="734048d45b8f99b5" providerId="LiveId" clId="{7E5C6DC7-BFC6-4CF0-9AD1-0093FBA77BD2}" dt="2021-04-23T11:10:33.546" v="1408" actId="478"/>
          <ac:spMkLst>
            <pc:docMk/>
            <pc:sldMk cId="0" sldId="444"/>
            <ac:spMk id="6" creationId="{6B1EA7F2-81F6-4709-99AC-A72D6D160B39}"/>
          </ac:spMkLst>
        </pc:spChg>
        <pc:spChg chg="mod">
          <ac:chgData name="ALEXANDRE" userId="734048d45b8f99b5" providerId="LiveId" clId="{7E5C6DC7-BFC6-4CF0-9AD1-0093FBA77BD2}" dt="2021-04-23T11:10:55.889" v="1421" actId="1076"/>
          <ac:spMkLst>
            <pc:docMk/>
            <pc:sldMk cId="0" sldId="444"/>
            <ac:spMk id="29701" creationId="{0CE938EF-F6C8-4B3C-B851-03C8A9813635}"/>
          </ac:spMkLst>
        </pc:spChg>
        <pc:spChg chg="mod">
          <ac:chgData name="ALEXANDRE" userId="734048d45b8f99b5" providerId="LiveId" clId="{7E5C6DC7-BFC6-4CF0-9AD1-0093FBA77BD2}" dt="2021-04-23T17:01:38.466" v="2339" actId="255"/>
          <ac:spMkLst>
            <pc:docMk/>
            <pc:sldMk cId="0" sldId="444"/>
            <ac:spMk id="29702" creationId="{19B2D2C1-95EB-400F-B10D-3F4C4AF7C30A}"/>
          </ac:spMkLst>
        </pc:spChg>
        <pc:spChg chg="mod">
          <ac:chgData name="ALEXANDRE" userId="734048d45b8f99b5" providerId="LiveId" clId="{7E5C6DC7-BFC6-4CF0-9AD1-0093FBA77BD2}" dt="2021-04-23T10:11:10.078" v="429"/>
          <ac:spMkLst>
            <pc:docMk/>
            <pc:sldMk cId="0" sldId="444"/>
            <ac:spMk id="53250" creationId="{0A60C3E3-3BF8-4CA1-A3E8-D022A8EA9003}"/>
          </ac:spMkLst>
        </pc:spChg>
        <pc:spChg chg="mod">
          <ac:chgData name="ALEXANDRE" userId="734048d45b8f99b5" providerId="LiveId" clId="{7E5C6DC7-BFC6-4CF0-9AD1-0093FBA77BD2}" dt="2021-04-23T10:11:10.078" v="429"/>
          <ac:spMkLst>
            <pc:docMk/>
            <pc:sldMk cId="0" sldId="444"/>
            <ac:spMk id="53251" creationId="{76AE5F7F-72FE-4499-B4C9-6334D1708140}"/>
          </ac:spMkLst>
        </pc:spChg>
        <pc:spChg chg="mod">
          <ac:chgData name="ALEXANDRE" userId="734048d45b8f99b5" providerId="LiveId" clId="{7E5C6DC7-BFC6-4CF0-9AD1-0093FBA77BD2}" dt="2021-04-23T10:11:10.078" v="429"/>
          <ac:spMkLst>
            <pc:docMk/>
            <pc:sldMk cId="0" sldId="444"/>
            <ac:spMk id="53252" creationId="{4B631756-B793-4C47-ABF6-327F400B38CB}"/>
          </ac:spMkLst>
        </pc:spChg>
        <pc:spChg chg="mod">
          <ac:chgData name="ALEXANDRE" userId="734048d45b8f99b5" providerId="LiveId" clId="{7E5C6DC7-BFC6-4CF0-9AD1-0093FBA77BD2}" dt="2021-04-23T10:11:10.190" v="434" actId="27636"/>
          <ac:spMkLst>
            <pc:docMk/>
            <pc:sldMk cId="0" sldId="444"/>
            <ac:spMk id="53254" creationId="{A87132D9-36D6-4FCF-B12E-7FA696EB7EFB}"/>
          </ac:spMkLst>
        </pc:spChg>
      </pc:sldChg>
      <pc:sldChg chg="modSp add del">
        <pc:chgData name="ALEXANDRE" userId="734048d45b8f99b5" providerId="LiveId" clId="{7E5C6DC7-BFC6-4CF0-9AD1-0093FBA77BD2}" dt="2021-04-23T11:11:26.661" v="1428" actId="47"/>
        <pc:sldMkLst>
          <pc:docMk/>
          <pc:sldMk cId="0" sldId="445"/>
        </pc:sldMkLst>
        <pc:spChg chg="mod">
          <ac:chgData name="ALEXANDRE" userId="734048d45b8f99b5" providerId="LiveId" clId="{7E5C6DC7-BFC6-4CF0-9AD1-0093FBA77BD2}" dt="2021-04-23T11:10:17.576" v="1407"/>
          <ac:spMkLst>
            <pc:docMk/>
            <pc:sldMk cId="0" sldId="445"/>
            <ac:spMk id="4" creationId="{DDF03117-A775-4D46-9757-684A58769C46}"/>
          </ac:spMkLst>
        </pc:spChg>
        <pc:spChg chg="mod">
          <ac:chgData name="ALEXANDRE" userId="734048d45b8f99b5" providerId="LiveId" clId="{7E5C6DC7-BFC6-4CF0-9AD1-0093FBA77BD2}" dt="2021-04-23T11:10:17.576" v="1407"/>
          <ac:spMkLst>
            <pc:docMk/>
            <pc:sldMk cId="0" sldId="445"/>
            <ac:spMk id="5" creationId="{D6911FBC-01B8-44A7-BF91-47EC01FF6C86}"/>
          </ac:spMkLst>
        </pc:spChg>
        <pc:spChg chg="mod">
          <ac:chgData name="ALEXANDRE" userId="734048d45b8f99b5" providerId="LiveId" clId="{7E5C6DC7-BFC6-4CF0-9AD1-0093FBA77BD2}" dt="2021-04-23T11:10:17.576" v="1407"/>
          <ac:spMkLst>
            <pc:docMk/>
            <pc:sldMk cId="0" sldId="445"/>
            <ac:spMk id="6" creationId="{4E07612D-6DE4-4EC5-ABEA-D81426B92A6F}"/>
          </ac:spMkLst>
        </pc:spChg>
      </pc:sldChg>
      <pc:sldChg chg="delSp modSp add del mod">
        <pc:chgData name="ALEXANDRE" userId="734048d45b8f99b5" providerId="LiveId" clId="{7E5C6DC7-BFC6-4CF0-9AD1-0093FBA77BD2}" dt="2021-04-23T11:39:24.176" v="1889" actId="478"/>
        <pc:sldMkLst>
          <pc:docMk/>
          <pc:sldMk cId="0" sldId="446"/>
        </pc:sldMkLst>
        <pc:spChg chg="del mod">
          <ac:chgData name="ALEXANDRE" userId="734048d45b8f99b5" providerId="LiveId" clId="{7E5C6DC7-BFC6-4CF0-9AD1-0093FBA77BD2}" dt="2021-04-23T11:39:24.176" v="1889" actId="478"/>
          <ac:spMkLst>
            <pc:docMk/>
            <pc:sldMk cId="0" sldId="446"/>
            <ac:spMk id="4" creationId="{C0996B5F-3ACA-4317-A754-37F7E287F8AB}"/>
          </ac:spMkLst>
        </pc:spChg>
        <pc:spChg chg="del mod">
          <ac:chgData name="ALEXANDRE" userId="734048d45b8f99b5" providerId="LiveId" clId="{7E5C6DC7-BFC6-4CF0-9AD1-0093FBA77BD2}" dt="2021-04-23T11:39:24.176" v="1889" actId="478"/>
          <ac:spMkLst>
            <pc:docMk/>
            <pc:sldMk cId="0" sldId="446"/>
            <ac:spMk id="5" creationId="{0B2661E2-7EF5-4768-BCB6-A4E46D48CF19}"/>
          </ac:spMkLst>
        </pc:spChg>
        <pc:spChg chg="del mod">
          <ac:chgData name="ALEXANDRE" userId="734048d45b8f99b5" providerId="LiveId" clId="{7E5C6DC7-BFC6-4CF0-9AD1-0093FBA77BD2}" dt="2021-04-23T11:39:24.176" v="1889" actId="478"/>
          <ac:spMkLst>
            <pc:docMk/>
            <pc:sldMk cId="0" sldId="446"/>
            <ac:spMk id="6" creationId="{8E5ADAD2-218B-4B23-BC32-B050E67335F6}"/>
          </ac:spMkLst>
        </pc:spChg>
        <pc:spChg chg="mod">
          <ac:chgData name="ALEXANDRE" userId="734048d45b8f99b5" providerId="LiveId" clId="{7E5C6DC7-BFC6-4CF0-9AD1-0093FBA77BD2}" dt="2021-04-23T11:27:38.096" v="1682"/>
          <ac:spMkLst>
            <pc:docMk/>
            <pc:sldMk cId="0" sldId="446"/>
            <ac:spMk id="31749" creationId="{144FFF3F-32D1-4A7C-B663-4E6A6349C49F}"/>
          </ac:spMkLst>
        </pc:spChg>
        <pc:spChg chg="mod">
          <ac:chgData name="ALEXANDRE" userId="734048d45b8f99b5" providerId="LiveId" clId="{7E5C6DC7-BFC6-4CF0-9AD1-0093FBA77BD2}" dt="2021-04-23T11:28:41.376" v="1709" actId="33524"/>
          <ac:spMkLst>
            <pc:docMk/>
            <pc:sldMk cId="0" sldId="446"/>
            <ac:spMk id="31750" creationId="{78F57A16-2283-41B2-B721-E004D1B22B7F}"/>
          </ac:spMkLst>
        </pc:spChg>
      </pc:sldChg>
      <pc:sldChg chg="addSp delSp modSp add del mod">
        <pc:chgData name="ALEXANDRE" userId="734048d45b8f99b5" providerId="LiveId" clId="{7E5C6DC7-BFC6-4CF0-9AD1-0093FBA77BD2}" dt="2021-04-23T10:15:00.187" v="493" actId="1076"/>
        <pc:sldMkLst>
          <pc:docMk/>
          <pc:sldMk cId="0" sldId="447"/>
        </pc:sldMkLst>
        <pc:spChg chg="mod">
          <ac:chgData name="ALEXANDRE" userId="734048d45b8f99b5" providerId="LiveId" clId="{7E5C6DC7-BFC6-4CF0-9AD1-0093FBA77BD2}" dt="2021-04-23T10:14:33.199" v="485" actId="14100"/>
          <ac:spMkLst>
            <pc:docMk/>
            <pc:sldMk cId="0" sldId="447"/>
            <ac:spMk id="46082" creationId="{0B18C667-1C53-40F7-912D-CE01C1A20BCE}"/>
          </ac:spMkLst>
        </pc:spChg>
        <pc:spChg chg="mod">
          <ac:chgData name="ALEXANDRE" userId="734048d45b8f99b5" providerId="LiveId" clId="{7E5C6DC7-BFC6-4CF0-9AD1-0093FBA77BD2}" dt="2021-04-23T10:14:43.669" v="490" actId="1076"/>
          <ac:spMkLst>
            <pc:docMk/>
            <pc:sldMk cId="0" sldId="447"/>
            <ac:spMk id="46083" creationId="{8972CEE1-046E-4B11-9684-6D193A8F769A}"/>
          </ac:spMkLst>
        </pc:spChg>
        <pc:spChg chg="del mod">
          <ac:chgData name="ALEXANDRE" userId="734048d45b8f99b5" providerId="LiveId" clId="{7E5C6DC7-BFC6-4CF0-9AD1-0093FBA77BD2}" dt="2021-04-23T10:13:04.983" v="459" actId="478"/>
          <ac:spMkLst>
            <pc:docMk/>
            <pc:sldMk cId="0" sldId="447"/>
            <ac:spMk id="46084" creationId="{527401C8-9E8A-4C74-BFE8-7ABC5712F4CB}"/>
          </ac:spMkLst>
        </pc:spChg>
        <pc:spChg chg="del mod">
          <ac:chgData name="ALEXANDRE" userId="734048d45b8f99b5" providerId="LiveId" clId="{7E5C6DC7-BFC6-4CF0-9AD1-0093FBA77BD2}" dt="2021-04-23T10:13:04.983" v="459" actId="478"/>
          <ac:spMkLst>
            <pc:docMk/>
            <pc:sldMk cId="0" sldId="447"/>
            <ac:spMk id="46085" creationId="{CDBF694B-305E-47F8-9B70-BA17102AFB8E}"/>
          </ac:spMkLst>
        </pc:spChg>
        <pc:spChg chg="del mod">
          <ac:chgData name="ALEXANDRE" userId="734048d45b8f99b5" providerId="LiveId" clId="{7E5C6DC7-BFC6-4CF0-9AD1-0093FBA77BD2}" dt="2021-04-23T10:13:04.983" v="459" actId="478"/>
          <ac:spMkLst>
            <pc:docMk/>
            <pc:sldMk cId="0" sldId="447"/>
            <ac:spMk id="46086" creationId="{5A8D376B-6F01-47D9-8A03-2B7F80AFE281}"/>
          </ac:spMkLst>
        </pc:spChg>
        <pc:picChg chg="add mod">
          <ac:chgData name="ALEXANDRE" userId="734048d45b8f99b5" providerId="LiveId" clId="{7E5C6DC7-BFC6-4CF0-9AD1-0093FBA77BD2}" dt="2021-04-23T10:15:00.187" v="493" actId="1076"/>
          <ac:picMkLst>
            <pc:docMk/>
            <pc:sldMk cId="0" sldId="447"/>
            <ac:picMk id="22530" creationId="{3D987DB7-4213-46F4-AC20-C5C42C503725}"/>
          </ac:picMkLst>
        </pc:picChg>
      </pc:sldChg>
      <pc:sldChg chg="modSp add del">
        <pc:chgData name="ALEXANDRE" userId="734048d45b8f99b5" providerId="LiveId" clId="{7E5C6DC7-BFC6-4CF0-9AD1-0093FBA77BD2}" dt="2021-04-23T10:40:49.634" v="969" actId="47"/>
        <pc:sldMkLst>
          <pc:docMk/>
          <pc:sldMk cId="0" sldId="448"/>
        </pc:sldMkLst>
        <pc:spChg chg="mod">
          <ac:chgData name="ALEXANDRE" userId="734048d45b8f99b5" providerId="LiveId" clId="{7E5C6DC7-BFC6-4CF0-9AD1-0093FBA77BD2}" dt="2021-04-23T10:11:10.078" v="429"/>
          <ac:spMkLst>
            <pc:docMk/>
            <pc:sldMk cId="0" sldId="448"/>
            <ac:spMk id="54276" creationId="{5B0EAC6C-D0C9-45C4-82DF-FDEEFD92B5E2}"/>
          </ac:spMkLst>
        </pc:spChg>
        <pc:spChg chg="mod">
          <ac:chgData name="ALEXANDRE" userId="734048d45b8f99b5" providerId="LiveId" clId="{7E5C6DC7-BFC6-4CF0-9AD1-0093FBA77BD2}" dt="2021-04-23T10:11:10.078" v="429"/>
          <ac:spMkLst>
            <pc:docMk/>
            <pc:sldMk cId="0" sldId="448"/>
            <ac:spMk id="54277" creationId="{77EB9EE2-DA80-4C2E-8457-7DF60266E9A8}"/>
          </ac:spMkLst>
        </pc:spChg>
        <pc:spChg chg="mod">
          <ac:chgData name="ALEXANDRE" userId="734048d45b8f99b5" providerId="LiveId" clId="{7E5C6DC7-BFC6-4CF0-9AD1-0093FBA77BD2}" dt="2021-04-23T10:11:10.078" v="429"/>
          <ac:spMkLst>
            <pc:docMk/>
            <pc:sldMk cId="0" sldId="448"/>
            <ac:spMk id="54278" creationId="{5015C719-7B01-410D-B491-985F80F3AC00}"/>
          </ac:spMkLst>
        </pc:spChg>
      </pc:sldChg>
      <pc:sldChg chg="delSp modSp add mod">
        <pc:chgData name="ALEXANDRE" userId="734048d45b8f99b5" providerId="LiveId" clId="{7E5C6DC7-BFC6-4CF0-9AD1-0093FBA77BD2}" dt="2021-04-23T16:58:13.365" v="2305" actId="123"/>
        <pc:sldMkLst>
          <pc:docMk/>
          <pc:sldMk cId="0" sldId="449"/>
        </pc:sldMkLst>
        <pc:spChg chg="mod">
          <ac:chgData name="ALEXANDRE" userId="734048d45b8f99b5" providerId="LiveId" clId="{7E5C6DC7-BFC6-4CF0-9AD1-0093FBA77BD2}" dt="2021-04-23T10:27:49.635" v="701" actId="14100"/>
          <ac:spMkLst>
            <pc:docMk/>
            <pc:sldMk cId="0" sldId="449"/>
            <ac:spMk id="47106" creationId="{F7941B6E-850E-4328-9815-EBE996949DE6}"/>
          </ac:spMkLst>
        </pc:spChg>
        <pc:spChg chg="mod">
          <ac:chgData name="ALEXANDRE" userId="734048d45b8f99b5" providerId="LiveId" clId="{7E5C6DC7-BFC6-4CF0-9AD1-0093FBA77BD2}" dt="2021-04-23T16:58:13.365" v="2305" actId="123"/>
          <ac:spMkLst>
            <pc:docMk/>
            <pc:sldMk cId="0" sldId="449"/>
            <ac:spMk id="47107" creationId="{1098765B-59E3-43BC-B338-10822FDE66F1}"/>
          </ac:spMkLst>
        </pc:spChg>
        <pc:spChg chg="del mod">
          <ac:chgData name="ALEXANDRE" userId="734048d45b8f99b5" providerId="LiveId" clId="{7E5C6DC7-BFC6-4CF0-9AD1-0093FBA77BD2}" dt="2021-04-23T10:26:34.727" v="664" actId="478"/>
          <ac:spMkLst>
            <pc:docMk/>
            <pc:sldMk cId="0" sldId="449"/>
            <ac:spMk id="47108" creationId="{89B0FD5A-B0D4-4604-B328-C0E72A9DFD19}"/>
          </ac:spMkLst>
        </pc:spChg>
        <pc:spChg chg="del mod">
          <ac:chgData name="ALEXANDRE" userId="734048d45b8f99b5" providerId="LiveId" clId="{7E5C6DC7-BFC6-4CF0-9AD1-0093FBA77BD2}" dt="2021-04-23T10:26:34.727" v="664" actId="478"/>
          <ac:spMkLst>
            <pc:docMk/>
            <pc:sldMk cId="0" sldId="449"/>
            <ac:spMk id="47109" creationId="{A986A514-3F79-4AA2-86A7-AC8037566A72}"/>
          </ac:spMkLst>
        </pc:spChg>
        <pc:spChg chg="del mod">
          <ac:chgData name="ALEXANDRE" userId="734048d45b8f99b5" providerId="LiveId" clId="{7E5C6DC7-BFC6-4CF0-9AD1-0093FBA77BD2}" dt="2021-04-23T10:26:34.727" v="664" actId="478"/>
          <ac:spMkLst>
            <pc:docMk/>
            <pc:sldMk cId="0" sldId="449"/>
            <ac:spMk id="47110" creationId="{2EDD9275-58D3-4C2D-A5C1-75ABDA0A7729}"/>
          </ac:spMkLst>
        </pc:spChg>
        <pc:picChg chg="mod">
          <ac:chgData name="ALEXANDRE" userId="734048d45b8f99b5" providerId="LiveId" clId="{7E5C6DC7-BFC6-4CF0-9AD1-0093FBA77BD2}" dt="2021-04-23T10:27:41.511" v="698" actId="1076"/>
          <ac:picMkLst>
            <pc:docMk/>
            <pc:sldMk cId="0" sldId="449"/>
            <ac:picMk id="47111" creationId="{E6E7FC34-3ABE-4696-B683-84B36148E8FA}"/>
          </ac:picMkLst>
        </pc:picChg>
      </pc:sldChg>
      <pc:sldChg chg="delSp modSp add mod">
        <pc:chgData name="ALEXANDRE" userId="734048d45b8f99b5" providerId="LiveId" clId="{7E5C6DC7-BFC6-4CF0-9AD1-0093FBA77BD2}" dt="2021-04-23T10:07:05.797" v="382" actId="113"/>
        <pc:sldMkLst>
          <pc:docMk/>
          <pc:sldMk cId="0" sldId="451"/>
        </pc:sldMkLst>
        <pc:spChg chg="del mod">
          <ac:chgData name="ALEXANDRE" userId="734048d45b8f99b5" providerId="LiveId" clId="{7E5C6DC7-BFC6-4CF0-9AD1-0093FBA77BD2}" dt="2021-04-23T10:04:53.150" v="343" actId="478"/>
          <ac:spMkLst>
            <pc:docMk/>
            <pc:sldMk cId="0" sldId="451"/>
            <ac:spMk id="4" creationId="{A431F271-7751-4D86-8C3A-8B0CF3675A8B}"/>
          </ac:spMkLst>
        </pc:spChg>
        <pc:spChg chg="del mod">
          <ac:chgData name="ALEXANDRE" userId="734048d45b8f99b5" providerId="LiveId" clId="{7E5C6DC7-BFC6-4CF0-9AD1-0093FBA77BD2}" dt="2021-04-23T10:04:53.150" v="343" actId="478"/>
          <ac:spMkLst>
            <pc:docMk/>
            <pc:sldMk cId="0" sldId="451"/>
            <ac:spMk id="5" creationId="{FCD631BA-82EC-42D4-BDE4-6E568C043BAD}"/>
          </ac:spMkLst>
        </pc:spChg>
        <pc:spChg chg="mod">
          <ac:chgData name="ALEXANDRE" userId="734048d45b8f99b5" providerId="LiveId" clId="{7E5C6DC7-BFC6-4CF0-9AD1-0093FBA77BD2}" dt="2021-04-23T10:05:16.906" v="359" actId="20577"/>
          <ac:spMkLst>
            <pc:docMk/>
            <pc:sldMk cId="0" sldId="451"/>
            <ac:spMk id="39938" creationId="{F49B3D50-5362-49E0-B829-B023A5E66370}"/>
          </ac:spMkLst>
        </pc:spChg>
        <pc:spChg chg="mod">
          <ac:chgData name="ALEXANDRE" userId="734048d45b8f99b5" providerId="LiveId" clId="{7E5C6DC7-BFC6-4CF0-9AD1-0093FBA77BD2}" dt="2021-04-23T10:07:05.797" v="382" actId="113"/>
          <ac:spMkLst>
            <pc:docMk/>
            <pc:sldMk cId="0" sldId="451"/>
            <ac:spMk id="39939" creationId="{D0653BDB-FFF9-4ABD-A128-9D83BF0EDBDB}"/>
          </ac:spMkLst>
        </pc:spChg>
        <pc:spChg chg="del mod">
          <ac:chgData name="ALEXANDRE" userId="734048d45b8f99b5" providerId="LiveId" clId="{7E5C6DC7-BFC6-4CF0-9AD1-0093FBA77BD2}" dt="2021-04-23T10:04:53.150" v="343" actId="478"/>
          <ac:spMkLst>
            <pc:docMk/>
            <pc:sldMk cId="0" sldId="451"/>
            <ac:spMk id="39942" creationId="{092CF6C9-9C83-4D41-B735-8EF905FB50AE}"/>
          </ac:spMkLst>
        </pc:spChg>
        <pc:spChg chg="del">
          <ac:chgData name="ALEXANDRE" userId="734048d45b8f99b5" providerId="LiveId" clId="{7E5C6DC7-BFC6-4CF0-9AD1-0093FBA77BD2}" dt="2021-04-23T10:04:56.653" v="344" actId="478"/>
          <ac:spMkLst>
            <pc:docMk/>
            <pc:sldMk cId="0" sldId="451"/>
            <ac:spMk id="39943" creationId="{C917D118-9299-4A6C-8858-1C0B8AF95F1A}"/>
          </ac:spMkLst>
        </pc:spChg>
      </pc:sldChg>
      <pc:sldChg chg="delSp modSp add mod">
        <pc:chgData name="ALEXANDRE" userId="734048d45b8f99b5" providerId="LiveId" clId="{7E5C6DC7-BFC6-4CF0-9AD1-0093FBA77BD2}" dt="2021-04-23T11:41:33.453" v="1895" actId="403"/>
        <pc:sldMkLst>
          <pc:docMk/>
          <pc:sldMk cId="0" sldId="452"/>
        </pc:sldMkLst>
        <pc:spChg chg="del mod">
          <ac:chgData name="ALEXANDRE" userId="734048d45b8f99b5" providerId="LiveId" clId="{7E5C6DC7-BFC6-4CF0-9AD1-0093FBA77BD2}" dt="2021-04-23T11:41:29.489" v="1894" actId="478"/>
          <ac:spMkLst>
            <pc:docMk/>
            <pc:sldMk cId="0" sldId="452"/>
            <ac:spMk id="4" creationId="{E67B150C-C23E-4FB4-9D42-36B97CC3D38B}"/>
          </ac:spMkLst>
        </pc:spChg>
        <pc:spChg chg="del mod">
          <ac:chgData name="ALEXANDRE" userId="734048d45b8f99b5" providerId="LiveId" clId="{7E5C6DC7-BFC6-4CF0-9AD1-0093FBA77BD2}" dt="2021-04-23T11:41:29.489" v="1894" actId="478"/>
          <ac:spMkLst>
            <pc:docMk/>
            <pc:sldMk cId="0" sldId="452"/>
            <ac:spMk id="5" creationId="{C1CBF380-719B-456E-8256-7136DC011189}"/>
          </ac:spMkLst>
        </pc:spChg>
        <pc:spChg chg="del mod">
          <ac:chgData name="ALEXANDRE" userId="734048d45b8f99b5" providerId="LiveId" clId="{7E5C6DC7-BFC6-4CF0-9AD1-0093FBA77BD2}" dt="2021-04-23T11:41:29.489" v="1894" actId="478"/>
          <ac:spMkLst>
            <pc:docMk/>
            <pc:sldMk cId="0" sldId="452"/>
            <ac:spMk id="6" creationId="{2F77C671-BF00-40EB-9B09-2086CBC6A8F0}"/>
          </ac:spMkLst>
        </pc:spChg>
        <pc:spChg chg="mod">
          <ac:chgData name="ALEXANDRE" userId="734048d45b8f99b5" providerId="LiveId" clId="{7E5C6DC7-BFC6-4CF0-9AD1-0093FBA77BD2}" dt="2021-04-23T11:41:33.453" v="1895" actId="403"/>
          <ac:spMkLst>
            <pc:docMk/>
            <pc:sldMk cId="0" sldId="452"/>
            <ac:spMk id="37894" creationId="{EDB7DE8C-935C-44C5-87F1-538A55353D58}"/>
          </ac:spMkLst>
        </pc:spChg>
      </pc:sldChg>
      <pc:sldChg chg="delSp modSp add mod">
        <pc:chgData name="ALEXANDRE" userId="734048d45b8f99b5" providerId="LiveId" clId="{7E5C6DC7-BFC6-4CF0-9AD1-0093FBA77BD2}" dt="2021-04-23T11:43:11.457" v="1939" actId="113"/>
        <pc:sldMkLst>
          <pc:docMk/>
          <pc:sldMk cId="0" sldId="453"/>
        </pc:sldMkLst>
        <pc:spChg chg="del mod">
          <ac:chgData name="ALEXANDRE" userId="734048d45b8f99b5" providerId="LiveId" clId="{7E5C6DC7-BFC6-4CF0-9AD1-0093FBA77BD2}" dt="2021-04-23T11:41:37.259" v="1896" actId="478"/>
          <ac:spMkLst>
            <pc:docMk/>
            <pc:sldMk cId="0" sldId="453"/>
            <ac:spMk id="4" creationId="{F66E190B-3D9B-43C3-A5E8-635641AA5320}"/>
          </ac:spMkLst>
        </pc:spChg>
        <pc:spChg chg="del mod">
          <ac:chgData name="ALEXANDRE" userId="734048d45b8f99b5" providerId="LiveId" clId="{7E5C6DC7-BFC6-4CF0-9AD1-0093FBA77BD2}" dt="2021-04-23T11:41:37.259" v="1896" actId="478"/>
          <ac:spMkLst>
            <pc:docMk/>
            <pc:sldMk cId="0" sldId="453"/>
            <ac:spMk id="5" creationId="{F7F7DE18-D2FA-49AF-9DD8-26F3036166FA}"/>
          </ac:spMkLst>
        </pc:spChg>
        <pc:spChg chg="del mod">
          <ac:chgData name="ALEXANDRE" userId="734048d45b8f99b5" providerId="LiveId" clId="{7E5C6DC7-BFC6-4CF0-9AD1-0093FBA77BD2}" dt="2021-04-23T11:41:37.259" v="1896" actId="478"/>
          <ac:spMkLst>
            <pc:docMk/>
            <pc:sldMk cId="0" sldId="453"/>
            <ac:spMk id="6" creationId="{FB0842FC-5AAB-4DAA-AEC0-6443E9500238}"/>
          </ac:spMkLst>
        </pc:spChg>
        <pc:spChg chg="mod">
          <ac:chgData name="ALEXANDRE" userId="734048d45b8f99b5" providerId="LiveId" clId="{7E5C6DC7-BFC6-4CF0-9AD1-0093FBA77BD2}" dt="2021-04-23T11:42:53.412" v="1933" actId="1076"/>
          <ac:spMkLst>
            <pc:docMk/>
            <pc:sldMk cId="0" sldId="453"/>
            <ac:spMk id="38917" creationId="{20826C2F-217A-4A69-BE92-3BDA9E7CF0C0}"/>
          </ac:spMkLst>
        </pc:spChg>
        <pc:spChg chg="mod">
          <ac:chgData name="ALEXANDRE" userId="734048d45b8f99b5" providerId="LiveId" clId="{7E5C6DC7-BFC6-4CF0-9AD1-0093FBA77BD2}" dt="2021-04-23T11:43:11.457" v="1939" actId="113"/>
          <ac:spMkLst>
            <pc:docMk/>
            <pc:sldMk cId="0" sldId="453"/>
            <ac:spMk id="38918" creationId="{DC681BFE-FF1E-43E5-80F7-6CFE97C27C6A}"/>
          </ac:spMkLst>
        </pc:spChg>
      </pc:sldChg>
      <pc:sldChg chg="delSp modSp add mod">
        <pc:chgData name="ALEXANDRE" userId="734048d45b8f99b5" providerId="LiveId" clId="{7E5C6DC7-BFC6-4CF0-9AD1-0093FBA77BD2}" dt="2021-04-23T14:27:19.351" v="2129" actId="20577"/>
        <pc:sldMkLst>
          <pc:docMk/>
          <pc:sldMk cId="0" sldId="454"/>
        </pc:sldMkLst>
        <pc:spChg chg="del mod">
          <ac:chgData name="ALEXANDRE" userId="734048d45b8f99b5" providerId="LiveId" clId="{7E5C6DC7-BFC6-4CF0-9AD1-0093FBA77BD2}" dt="2021-04-23T11:43:20.387" v="1940" actId="478"/>
          <ac:spMkLst>
            <pc:docMk/>
            <pc:sldMk cId="0" sldId="454"/>
            <ac:spMk id="4" creationId="{ED73E56A-0C52-4265-9D15-B994ACEAC705}"/>
          </ac:spMkLst>
        </pc:spChg>
        <pc:spChg chg="del mod">
          <ac:chgData name="ALEXANDRE" userId="734048d45b8f99b5" providerId="LiveId" clId="{7E5C6DC7-BFC6-4CF0-9AD1-0093FBA77BD2}" dt="2021-04-23T11:43:20.387" v="1940" actId="478"/>
          <ac:spMkLst>
            <pc:docMk/>
            <pc:sldMk cId="0" sldId="454"/>
            <ac:spMk id="5" creationId="{DCAF8AA1-6BE7-4524-80D6-E25DFEA83A45}"/>
          </ac:spMkLst>
        </pc:spChg>
        <pc:spChg chg="del mod">
          <ac:chgData name="ALEXANDRE" userId="734048d45b8f99b5" providerId="LiveId" clId="{7E5C6DC7-BFC6-4CF0-9AD1-0093FBA77BD2}" dt="2021-04-23T11:43:20.387" v="1940" actId="478"/>
          <ac:spMkLst>
            <pc:docMk/>
            <pc:sldMk cId="0" sldId="454"/>
            <ac:spMk id="6" creationId="{FF2C4B52-65D0-4E1D-B39C-F0C86364BC40}"/>
          </ac:spMkLst>
        </pc:spChg>
        <pc:spChg chg="mod">
          <ac:chgData name="ALEXANDRE" userId="734048d45b8f99b5" providerId="LiveId" clId="{7E5C6DC7-BFC6-4CF0-9AD1-0093FBA77BD2}" dt="2021-04-23T14:27:09.508" v="2123" actId="14100"/>
          <ac:spMkLst>
            <pc:docMk/>
            <pc:sldMk cId="0" sldId="454"/>
            <ac:spMk id="39941" creationId="{25AB7D4B-DDC6-4AC5-8CC0-BFD7E88D4255}"/>
          </ac:spMkLst>
        </pc:spChg>
        <pc:spChg chg="mod">
          <ac:chgData name="ALEXANDRE" userId="734048d45b8f99b5" providerId="LiveId" clId="{7E5C6DC7-BFC6-4CF0-9AD1-0093FBA77BD2}" dt="2021-04-23T14:27:19.351" v="2129" actId="20577"/>
          <ac:spMkLst>
            <pc:docMk/>
            <pc:sldMk cId="0" sldId="454"/>
            <ac:spMk id="39942" creationId="{4671DBF7-F247-41BE-B185-8E15D184F233}"/>
          </ac:spMkLst>
        </pc:spChg>
      </pc:sldChg>
      <pc:sldChg chg="delSp modSp add mod">
        <pc:chgData name="ALEXANDRE" userId="734048d45b8f99b5" providerId="LiveId" clId="{7E5C6DC7-BFC6-4CF0-9AD1-0093FBA77BD2}" dt="2021-04-23T14:27:30.020" v="2131" actId="113"/>
        <pc:sldMkLst>
          <pc:docMk/>
          <pc:sldMk cId="0" sldId="455"/>
        </pc:sldMkLst>
        <pc:spChg chg="del mod">
          <ac:chgData name="ALEXANDRE" userId="734048d45b8f99b5" providerId="LiveId" clId="{7E5C6DC7-BFC6-4CF0-9AD1-0093FBA77BD2}" dt="2021-04-23T11:44:36.782" v="1969" actId="478"/>
          <ac:spMkLst>
            <pc:docMk/>
            <pc:sldMk cId="0" sldId="455"/>
            <ac:spMk id="4" creationId="{B1CF350C-8941-442A-9870-CCF6BF0D7CC5}"/>
          </ac:spMkLst>
        </pc:spChg>
        <pc:spChg chg="del mod">
          <ac:chgData name="ALEXANDRE" userId="734048d45b8f99b5" providerId="LiveId" clId="{7E5C6DC7-BFC6-4CF0-9AD1-0093FBA77BD2}" dt="2021-04-23T11:44:36.782" v="1969" actId="478"/>
          <ac:spMkLst>
            <pc:docMk/>
            <pc:sldMk cId="0" sldId="455"/>
            <ac:spMk id="5" creationId="{EC04AEA4-005A-466F-A4EA-0F77A7C10475}"/>
          </ac:spMkLst>
        </pc:spChg>
        <pc:spChg chg="del mod">
          <ac:chgData name="ALEXANDRE" userId="734048d45b8f99b5" providerId="LiveId" clId="{7E5C6DC7-BFC6-4CF0-9AD1-0093FBA77BD2}" dt="2021-04-23T11:44:36.782" v="1969" actId="478"/>
          <ac:spMkLst>
            <pc:docMk/>
            <pc:sldMk cId="0" sldId="455"/>
            <ac:spMk id="6" creationId="{546672F6-AC73-454F-B3BD-745AF4785AAD}"/>
          </ac:spMkLst>
        </pc:spChg>
        <pc:spChg chg="mod">
          <ac:chgData name="ALEXANDRE" userId="734048d45b8f99b5" providerId="LiveId" clId="{7E5C6DC7-BFC6-4CF0-9AD1-0093FBA77BD2}" dt="2021-04-23T14:27:26.448" v="2130" actId="1076"/>
          <ac:spMkLst>
            <pc:docMk/>
            <pc:sldMk cId="0" sldId="455"/>
            <ac:spMk id="40965" creationId="{9D640B45-E9DF-4DC7-BCC3-E1FC0246F67C}"/>
          </ac:spMkLst>
        </pc:spChg>
        <pc:spChg chg="mod">
          <ac:chgData name="ALEXANDRE" userId="734048d45b8f99b5" providerId="LiveId" clId="{7E5C6DC7-BFC6-4CF0-9AD1-0093FBA77BD2}" dt="2021-04-23T14:27:30.020" v="2131" actId="113"/>
          <ac:spMkLst>
            <pc:docMk/>
            <pc:sldMk cId="0" sldId="455"/>
            <ac:spMk id="40966" creationId="{442790B5-1B7C-4C28-AC02-11433816F606}"/>
          </ac:spMkLst>
        </pc:spChg>
      </pc:sldChg>
      <pc:sldChg chg="delSp modSp add mod">
        <pc:chgData name="ALEXANDRE" userId="734048d45b8f99b5" providerId="LiveId" clId="{7E5C6DC7-BFC6-4CF0-9AD1-0093FBA77BD2}" dt="2021-04-23T11:45:24.295" v="1976" actId="1076"/>
        <pc:sldMkLst>
          <pc:docMk/>
          <pc:sldMk cId="0" sldId="456"/>
        </pc:sldMkLst>
        <pc:spChg chg="del mod">
          <ac:chgData name="ALEXANDRE" userId="734048d45b8f99b5" providerId="LiveId" clId="{7E5C6DC7-BFC6-4CF0-9AD1-0093FBA77BD2}" dt="2021-04-23T11:44:33.399" v="1968" actId="478"/>
          <ac:spMkLst>
            <pc:docMk/>
            <pc:sldMk cId="0" sldId="456"/>
            <ac:spMk id="4" creationId="{52B11B85-CF20-475D-9A9B-6688CDA85552}"/>
          </ac:spMkLst>
        </pc:spChg>
        <pc:spChg chg="del mod">
          <ac:chgData name="ALEXANDRE" userId="734048d45b8f99b5" providerId="LiveId" clId="{7E5C6DC7-BFC6-4CF0-9AD1-0093FBA77BD2}" dt="2021-04-23T11:44:33.399" v="1968" actId="478"/>
          <ac:spMkLst>
            <pc:docMk/>
            <pc:sldMk cId="0" sldId="456"/>
            <ac:spMk id="5" creationId="{C2B6B796-5C44-4288-909F-59E6A325C59E}"/>
          </ac:spMkLst>
        </pc:spChg>
        <pc:spChg chg="del mod">
          <ac:chgData name="ALEXANDRE" userId="734048d45b8f99b5" providerId="LiveId" clId="{7E5C6DC7-BFC6-4CF0-9AD1-0093FBA77BD2}" dt="2021-04-23T11:44:33.399" v="1968" actId="478"/>
          <ac:spMkLst>
            <pc:docMk/>
            <pc:sldMk cId="0" sldId="456"/>
            <ac:spMk id="6" creationId="{0B1E7DA2-C3B4-430A-81DE-D663C22ED9C1}"/>
          </ac:spMkLst>
        </pc:spChg>
        <pc:spChg chg="mod">
          <ac:chgData name="ALEXANDRE" userId="734048d45b8f99b5" providerId="LiveId" clId="{7E5C6DC7-BFC6-4CF0-9AD1-0093FBA77BD2}" dt="2021-04-23T11:45:24.295" v="1976" actId="1076"/>
          <ac:spMkLst>
            <pc:docMk/>
            <pc:sldMk cId="0" sldId="456"/>
            <ac:spMk id="41990" creationId="{5D32962F-78C4-413D-A163-4A9B304361E1}"/>
          </ac:spMkLst>
        </pc:spChg>
      </pc:sldChg>
      <pc:sldChg chg="delSp modSp add del mod">
        <pc:chgData name="ALEXANDRE" userId="734048d45b8f99b5" providerId="LiveId" clId="{7E5C6DC7-BFC6-4CF0-9AD1-0093FBA77BD2}" dt="2021-04-23T14:35:54.684" v="2235" actId="47"/>
        <pc:sldMkLst>
          <pc:docMk/>
          <pc:sldMk cId="0" sldId="457"/>
        </pc:sldMkLst>
        <pc:spChg chg="del mod">
          <ac:chgData name="ALEXANDRE" userId="734048d45b8f99b5" providerId="LiveId" clId="{7E5C6DC7-BFC6-4CF0-9AD1-0093FBA77BD2}" dt="2021-04-23T11:44:29.770" v="1967" actId="478"/>
          <ac:spMkLst>
            <pc:docMk/>
            <pc:sldMk cId="0" sldId="457"/>
            <ac:spMk id="4" creationId="{BDED8499-E7B2-4F3C-A7BD-B1194F6CC879}"/>
          </ac:spMkLst>
        </pc:spChg>
        <pc:spChg chg="del mod">
          <ac:chgData name="ALEXANDRE" userId="734048d45b8f99b5" providerId="LiveId" clId="{7E5C6DC7-BFC6-4CF0-9AD1-0093FBA77BD2}" dt="2021-04-23T11:44:29.770" v="1967" actId="478"/>
          <ac:spMkLst>
            <pc:docMk/>
            <pc:sldMk cId="0" sldId="457"/>
            <ac:spMk id="5" creationId="{A1E62623-23A9-4008-A36A-065E56CF3D5B}"/>
          </ac:spMkLst>
        </pc:spChg>
        <pc:spChg chg="del mod">
          <ac:chgData name="ALEXANDRE" userId="734048d45b8f99b5" providerId="LiveId" clId="{7E5C6DC7-BFC6-4CF0-9AD1-0093FBA77BD2}" dt="2021-04-23T11:44:29.770" v="1967" actId="478"/>
          <ac:spMkLst>
            <pc:docMk/>
            <pc:sldMk cId="0" sldId="457"/>
            <ac:spMk id="6" creationId="{A332E7EE-47A5-46A2-906A-D4ACFEBBE850}"/>
          </ac:spMkLst>
        </pc:spChg>
        <pc:spChg chg="mod">
          <ac:chgData name="ALEXANDRE" userId="734048d45b8f99b5" providerId="LiveId" clId="{7E5C6DC7-BFC6-4CF0-9AD1-0093FBA77BD2}" dt="2021-04-23T11:46:08.466" v="1977" actId="1076"/>
          <ac:spMkLst>
            <pc:docMk/>
            <pc:sldMk cId="0" sldId="457"/>
            <ac:spMk id="43013" creationId="{B4139A0A-F115-4878-97CC-67E8BEAD17FD}"/>
          </ac:spMkLst>
        </pc:spChg>
        <pc:spChg chg="mod">
          <ac:chgData name="ALEXANDRE" userId="734048d45b8f99b5" providerId="LiveId" clId="{7E5C6DC7-BFC6-4CF0-9AD1-0093FBA77BD2}" dt="2021-04-23T11:56:01.077" v="2094" actId="1076"/>
          <ac:spMkLst>
            <pc:docMk/>
            <pc:sldMk cId="0" sldId="457"/>
            <ac:spMk id="43014" creationId="{8E7751CB-7469-4B14-B5EC-6311CBDA9089}"/>
          </ac:spMkLst>
        </pc:spChg>
      </pc:sldChg>
      <pc:sldChg chg="modSp mod">
        <pc:chgData name="ALEXANDRE" userId="734048d45b8f99b5" providerId="LiveId" clId="{7E5C6DC7-BFC6-4CF0-9AD1-0093FBA77BD2}" dt="2021-04-23T10:58:27.503" v="1213"/>
        <pc:sldMkLst>
          <pc:docMk/>
          <pc:sldMk cId="1028661493" sldId="743"/>
        </pc:sldMkLst>
        <pc:spChg chg="mod">
          <ac:chgData name="ALEXANDRE" userId="734048d45b8f99b5" providerId="LiveId" clId="{7E5C6DC7-BFC6-4CF0-9AD1-0093FBA77BD2}" dt="2021-04-23T09:44:37.236" v="8" actId="20577"/>
          <ac:spMkLst>
            <pc:docMk/>
            <pc:sldMk cId="1028661493" sldId="743"/>
            <ac:spMk id="4" creationId="{10FC7B3D-DECB-6B4A-B36D-F34E590AB03F}"/>
          </ac:spMkLst>
        </pc:spChg>
        <pc:spChg chg="mod">
          <ac:chgData name="ALEXANDRE" userId="734048d45b8f99b5" providerId="LiveId" clId="{7E5C6DC7-BFC6-4CF0-9AD1-0093FBA77BD2}" dt="2021-04-23T10:58:27.503" v="1213"/>
          <ac:spMkLst>
            <pc:docMk/>
            <pc:sldMk cId="1028661493" sldId="743"/>
            <ac:spMk id="7" creationId="{9033DC5E-112F-4E31-BEC8-F07E06D15EAD}"/>
          </ac:spMkLst>
        </pc:spChg>
      </pc:sldChg>
      <pc:sldChg chg="addSp delSp modSp new mod setBg addAnim">
        <pc:chgData name="ALEXANDRE" userId="734048d45b8f99b5" providerId="LiveId" clId="{7E5C6DC7-BFC6-4CF0-9AD1-0093FBA77BD2}" dt="2021-04-23T09:47:05.120" v="42" actId="20577"/>
        <pc:sldMkLst>
          <pc:docMk/>
          <pc:sldMk cId="1505567385" sldId="744"/>
        </pc:sldMkLst>
        <pc:spChg chg="mod ord">
          <ac:chgData name="ALEXANDRE" userId="734048d45b8f99b5" providerId="LiveId" clId="{7E5C6DC7-BFC6-4CF0-9AD1-0093FBA77BD2}" dt="2021-04-23T09:47:05.120" v="42" actId="20577"/>
          <ac:spMkLst>
            <pc:docMk/>
            <pc:sldMk cId="1505567385" sldId="744"/>
            <ac:spMk id="2" creationId="{51696D48-BEA5-477D-8318-ACAEF21B04DF}"/>
          </ac:spMkLst>
        </pc:spChg>
        <pc:spChg chg="del">
          <ac:chgData name="ALEXANDRE" userId="734048d45b8f99b5" providerId="LiveId" clId="{7E5C6DC7-BFC6-4CF0-9AD1-0093FBA77BD2}" dt="2021-04-23T09:46:04.001" v="20" actId="478"/>
          <ac:spMkLst>
            <pc:docMk/>
            <pc:sldMk cId="1505567385" sldId="744"/>
            <ac:spMk id="3" creationId="{286EBB1A-7170-483C-8A4A-EC044BBA6CB9}"/>
          </ac:spMkLst>
        </pc:spChg>
        <pc:spChg chg="add">
          <ac:chgData name="ALEXANDRE" userId="734048d45b8f99b5" providerId="LiveId" clId="{7E5C6DC7-BFC6-4CF0-9AD1-0093FBA77BD2}" dt="2021-04-23T09:46:18.191" v="21" actId="26606"/>
          <ac:spMkLst>
            <pc:docMk/>
            <pc:sldMk cId="1505567385" sldId="744"/>
            <ac:spMk id="71" creationId="{37C89E4B-3C9F-44B9-8B86-D9E3D112D8EC}"/>
          </ac:spMkLst>
        </pc:spChg>
        <pc:picChg chg="add mod">
          <ac:chgData name="ALEXANDRE" userId="734048d45b8f99b5" providerId="LiveId" clId="{7E5C6DC7-BFC6-4CF0-9AD1-0093FBA77BD2}" dt="2021-04-23T09:46:18.191" v="21" actId="26606"/>
          <ac:picMkLst>
            <pc:docMk/>
            <pc:sldMk cId="1505567385" sldId="744"/>
            <ac:picMk id="1026" creationId="{45B4679D-3748-453B-900E-FE07C1E99658}"/>
          </ac:picMkLst>
        </pc:picChg>
        <pc:cxnChg chg="add">
          <ac:chgData name="ALEXANDRE" userId="734048d45b8f99b5" providerId="LiveId" clId="{7E5C6DC7-BFC6-4CF0-9AD1-0093FBA77BD2}" dt="2021-04-23T09:46:18.191" v="21" actId="26606"/>
          <ac:cxnSpMkLst>
            <pc:docMk/>
            <pc:sldMk cId="1505567385" sldId="744"/>
            <ac:cxnSpMk id="73" creationId="{AA2EAA10-076F-46BD-8F0F-B9A2FB77A85C}"/>
          </ac:cxnSpMkLst>
        </pc:cxnChg>
        <pc:cxnChg chg="add">
          <ac:chgData name="ALEXANDRE" userId="734048d45b8f99b5" providerId="LiveId" clId="{7E5C6DC7-BFC6-4CF0-9AD1-0093FBA77BD2}" dt="2021-04-23T09:46:18.191" v="21" actId="26606"/>
          <ac:cxnSpMkLst>
            <pc:docMk/>
            <pc:sldMk cId="1505567385" sldId="744"/>
            <ac:cxnSpMk id="75" creationId="{D891E407-403B-4764-86C9-33A56D3BCAA3}"/>
          </ac:cxnSpMkLst>
        </pc:cxnChg>
      </pc:sldChg>
      <pc:sldChg chg="del">
        <pc:chgData name="ALEXANDRE" userId="734048d45b8f99b5" providerId="LiveId" clId="{7E5C6DC7-BFC6-4CF0-9AD1-0093FBA77BD2}" dt="2021-04-23T09:44:58.661" v="10" actId="47"/>
        <pc:sldMkLst>
          <pc:docMk/>
          <pc:sldMk cId="3885333330" sldId="744"/>
        </pc:sldMkLst>
      </pc:sldChg>
      <pc:sldChg chg="addSp delSp modSp add del mod ord">
        <pc:chgData name="ALEXANDRE" userId="734048d45b8f99b5" providerId="LiveId" clId="{7E5C6DC7-BFC6-4CF0-9AD1-0093FBA77BD2}" dt="2021-04-23T14:36:49.247" v="2236" actId="47"/>
        <pc:sldMkLst>
          <pc:docMk/>
          <pc:sldMk cId="1449700305" sldId="745"/>
        </pc:sldMkLst>
        <pc:spChg chg="add del mod">
          <ac:chgData name="ALEXANDRE" userId="734048d45b8f99b5" providerId="LiveId" clId="{7E5C6DC7-BFC6-4CF0-9AD1-0093FBA77BD2}" dt="2021-04-23T09:50:11.542" v="95" actId="478"/>
          <ac:spMkLst>
            <pc:docMk/>
            <pc:sldMk cId="1449700305" sldId="745"/>
            <ac:spMk id="3" creationId="{A90F9DB5-2BCC-4F01-8D75-D69341047042}"/>
          </ac:spMkLst>
        </pc:spChg>
        <pc:spChg chg="mod">
          <ac:chgData name="ALEXANDRE" userId="734048d45b8f99b5" providerId="LiveId" clId="{7E5C6DC7-BFC6-4CF0-9AD1-0093FBA77BD2}" dt="2021-04-23T09:50:36.292" v="113" actId="1076"/>
          <ac:spMkLst>
            <pc:docMk/>
            <pc:sldMk cId="1449700305" sldId="745"/>
            <ac:spMk id="19458" creationId="{22638DEE-41F0-4F3E-A7CC-508A2A0AB9B5}"/>
          </ac:spMkLst>
        </pc:spChg>
        <pc:spChg chg="del mod">
          <ac:chgData name="ALEXANDRE" userId="734048d45b8f99b5" providerId="LiveId" clId="{7E5C6DC7-BFC6-4CF0-9AD1-0093FBA77BD2}" dt="2021-04-23T09:50:08.044" v="94" actId="478"/>
          <ac:spMkLst>
            <pc:docMk/>
            <pc:sldMk cId="1449700305" sldId="745"/>
            <ac:spMk id="19459" creationId="{C7EFB8B9-D6A0-4D9C-92A8-E1606D25241D}"/>
          </ac:spMkLst>
        </pc:spChg>
        <pc:picChg chg="add mod">
          <ac:chgData name="ALEXANDRE" userId="734048d45b8f99b5" providerId="LiveId" clId="{7E5C6DC7-BFC6-4CF0-9AD1-0093FBA77BD2}" dt="2021-04-23T09:50:33.148" v="112" actId="14100"/>
          <ac:picMkLst>
            <pc:docMk/>
            <pc:sldMk cId="1449700305" sldId="745"/>
            <ac:picMk id="2050" creationId="{35295D7A-8400-4CB7-B8CA-7AD84FEC5724}"/>
          </ac:picMkLst>
        </pc:picChg>
      </pc:sldChg>
      <pc:sldChg chg="del">
        <pc:chgData name="ALEXANDRE" userId="734048d45b8f99b5" providerId="LiveId" clId="{7E5C6DC7-BFC6-4CF0-9AD1-0093FBA77BD2}" dt="2021-04-23T09:44:58.661" v="10" actId="47"/>
        <pc:sldMkLst>
          <pc:docMk/>
          <pc:sldMk cId="4262489359" sldId="745"/>
        </pc:sldMkLst>
      </pc:sldChg>
      <pc:sldChg chg="modSp add mod">
        <pc:chgData name="ALEXANDRE" userId="734048d45b8f99b5" providerId="LiveId" clId="{7E5C6DC7-BFC6-4CF0-9AD1-0093FBA77BD2}" dt="2021-04-23T09:55:54.392" v="229" actId="1076"/>
        <pc:sldMkLst>
          <pc:docMk/>
          <pc:sldMk cId="1480763864" sldId="746"/>
        </pc:sldMkLst>
        <pc:spChg chg="mod">
          <ac:chgData name="ALEXANDRE" userId="734048d45b8f99b5" providerId="LiveId" clId="{7E5C6DC7-BFC6-4CF0-9AD1-0093FBA77BD2}" dt="2021-04-23T09:55:28.151" v="214" actId="20577"/>
          <ac:spMkLst>
            <pc:docMk/>
            <pc:sldMk cId="1480763864" sldId="746"/>
            <ac:spMk id="23557" creationId="{13310EB8-7403-405C-A18B-0EFC820AE7DC}"/>
          </ac:spMkLst>
        </pc:spChg>
        <pc:spChg chg="mod">
          <ac:chgData name="ALEXANDRE" userId="734048d45b8f99b5" providerId="LiveId" clId="{7E5C6DC7-BFC6-4CF0-9AD1-0093FBA77BD2}" dt="2021-04-23T09:55:54.392" v="229" actId="1076"/>
          <ac:spMkLst>
            <pc:docMk/>
            <pc:sldMk cId="1480763864" sldId="746"/>
            <ac:spMk id="23558" creationId="{B3DE7597-0FAB-4A58-B22F-DA186BA3889C}"/>
          </ac:spMkLst>
        </pc:spChg>
        <pc:picChg chg="mod">
          <ac:chgData name="ALEXANDRE" userId="734048d45b8f99b5" providerId="LiveId" clId="{7E5C6DC7-BFC6-4CF0-9AD1-0093FBA77BD2}" dt="2021-04-23T09:55:52.491" v="228" actId="1076"/>
          <ac:picMkLst>
            <pc:docMk/>
            <pc:sldMk cId="1480763864" sldId="746"/>
            <ac:picMk id="4100" creationId="{77AD321C-0454-4407-B978-96E8371257E3}"/>
          </ac:picMkLst>
        </pc:picChg>
      </pc:sldChg>
      <pc:sldChg chg="del">
        <pc:chgData name="ALEXANDRE" userId="734048d45b8f99b5" providerId="LiveId" clId="{7E5C6DC7-BFC6-4CF0-9AD1-0093FBA77BD2}" dt="2021-04-23T09:44:58.661" v="10" actId="47"/>
        <pc:sldMkLst>
          <pc:docMk/>
          <pc:sldMk cId="3781722631" sldId="746"/>
        </pc:sldMkLst>
      </pc:sldChg>
      <pc:sldChg chg="del">
        <pc:chgData name="ALEXANDRE" userId="734048d45b8f99b5" providerId="LiveId" clId="{7E5C6DC7-BFC6-4CF0-9AD1-0093FBA77BD2}" dt="2021-04-23T09:44:58.661" v="10" actId="47"/>
        <pc:sldMkLst>
          <pc:docMk/>
          <pc:sldMk cId="2063383624" sldId="747"/>
        </pc:sldMkLst>
      </pc:sldChg>
      <pc:sldChg chg="modSp add mod">
        <pc:chgData name="ALEXANDRE" userId="734048d45b8f99b5" providerId="LiveId" clId="{7E5C6DC7-BFC6-4CF0-9AD1-0093FBA77BD2}" dt="2021-04-23T10:26:27.768" v="663" actId="1076"/>
        <pc:sldMkLst>
          <pc:docMk/>
          <pc:sldMk cId="3466174948" sldId="747"/>
        </pc:sldMkLst>
        <pc:spChg chg="mod">
          <ac:chgData name="ALEXANDRE" userId="734048d45b8f99b5" providerId="LiveId" clId="{7E5C6DC7-BFC6-4CF0-9AD1-0093FBA77BD2}" dt="2021-04-23T10:26:24.010" v="662"/>
          <ac:spMkLst>
            <pc:docMk/>
            <pc:sldMk cId="3466174948" sldId="747"/>
            <ac:spMk id="46082" creationId="{0B18C667-1C53-40F7-912D-CE01C1A20BCE}"/>
          </ac:spMkLst>
        </pc:spChg>
        <pc:spChg chg="mod">
          <ac:chgData name="ALEXANDRE" userId="734048d45b8f99b5" providerId="LiveId" clId="{7E5C6DC7-BFC6-4CF0-9AD1-0093FBA77BD2}" dt="2021-04-23T10:26:27.768" v="663" actId="1076"/>
          <ac:spMkLst>
            <pc:docMk/>
            <pc:sldMk cId="3466174948" sldId="747"/>
            <ac:spMk id="46083" creationId="{8972CEE1-046E-4B11-9684-6D193A8F769A}"/>
          </ac:spMkLst>
        </pc:spChg>
      </pc:sldChg>
      <pc:sldChg chg="addSp delSp modSp add mod modAnim">
        <pc:chgData name="ALEXANDRE" userId="734048d45b8f99b5" providerId="LiveId" clId="{7E5C6DC7-BFC6-4CF0-9AD1-0093FBA77BD2}" dt="2021-04-23T16:57:51.446" v="2302" actId="1076"/>
        <pc:sldMkLst>
          <pc:docMk/>
          <pc:sldMk cId="234513882" sldId="748"/>
        </pc:sldMkLst>
        <pc:spChg chg="add mod">
          <ac:chgData name="ALEXANDRE" userId="734048d45b8f99b5" providerId="LiveId" clId="{7E5C6DC7-BFC6-4CF0-9AD1-0093FBA77BD2}" dt="2021-04-23T16:57:51.446" v="2302" actId="1076"/>
          <ac:spMkLst>
            <pc:docMk/>
            <pc:sldMk cId="234513882" sldId="748"/>
            <ac:spMk id="7" creationId="{FE77254D-5A5C-4F07-BE81-E8FC84EB26DC}"/>
          </ac:spMkLst>
        </pc:spChg>
        <pc:spChg chg="mod">
          <ac:chgData name="ALEXANDRE" userId="734048d45b8f99b5" providerId="LiveId" clId="{7E5C6DC7-BFC6-4CF0-9AD1-0093FBA77BD2}" dt="2021-04-23T10:16:49.321" v="526"/>
          <ac:spMkLst>
            <pc:docMk/>
            <pc:sldMk cId="234513882" sldId="748"/>
            <ac:spMk id="46082" creationId="{0B18C667-1C53-40F7-912D-CE01C1A20BCE}"/>
          </ac:spMkLst>
        </pc:spChg>
        <pc:spChg chg="mod">
          <ac:chgData name="ALEXANDRE" userId="734048d45b8f99b5" providerId="LiveId" clId="{7E5C6DC7-BFC6-4CF0-9AD1-0093FBA77BD2}" dt="2021-04-23T10:25:07.918" v="637" actId="1076"/>
          <ac:spMkLst>
            <pc:docMk/>
            <pc:sldMk cId="234513882" sldId="748"/>
            <ac:spMk id="46083" creationId="{8972CEE1-046E-4B11-9684-6D193A8F769A}"/>
          </ac:spMkLst>
        </pc:spChg>
        <pc:picChg chg="del">
          <ac:chgData name="ALEXANDRE" userId="734048d45b8f99b5" providerId="LiveId" clId="{7E5C6DC7-BFC6-4CF0-9AD1-0093FBA77BD2}" dt="2021-04-23T10:16:51.794" v="527" actId="478"/>
          <ac:picMkLst>
            <pc:docMk/>
            <pc:sldMk cId="234513882" sldId="748"/>
            <ac:picMk id="22530" creationId="{3D987DB7-4213-46F4-AC20-C5C42C503725}"/>
          </ac:picMkLst>
        </pc:picChg>
        <pc:picChg chg="add mod">
          <ac:chgData name="ALEXANDRE" userId="734048d45b8f99b5" providerId="LiveId" clId="{7E5C6DC7-BFC6-4CF0-9AD1-0093FBA77BD2}" dt="2021-04-23T16:57:49.833" v="2301" actId="1076"/>
          <ac:picMkLst>
            <pc:docMk/>
            <pc:sldMk cId="234513882" sldId="748"/>
            <ac:picMk id="31746" creationId="{D0818780-8A26-4D36-A4B7-EE9F46219F97}"/>
          </ac:picMkLst>
        </pc:picChg>
      </pc:sldChg>
      <pc:sldChg chg="del">
        <pc:chgData name="ALEXANDRE" userId="734048d45b8f99b5" providerId="LiveId" clId="{7E5C6DC7-BFC6-4CF0-9AD1-0093FBA77BD2}" dt="2021-04-23T09:44:58.661" v="10" actId="47"/>
        <pc:sldMkLst>
          <pc:docMk/>
          <pc:sldMk cId="3134901157" sldId="748"/>
        </pc:sldMkLst>
      </pc:sldChg>
      <pc:sldChg chg="del">
        <pc:chgData name="ALEXANDRE" userId="734048d45b8f99b5" providerId="LiveId" clId="{7E5C6DC7-BFC6-4CF0-9AD1-0093FBA77BD2}" dt="2021-04-23T09:44:58.661" v="10" actId="47"/>
        <pc:sldMkLst>
          <pc:docMk/>
          <pc:sldMk cId="652922871" sldId="749"/>
        </pc:sldMkLst>
      </pc:sldChg>
      <pc:sldChg chg="addSp delSp modSp add mod">
        <pc:chgData name="ALEXANDRE" userId="734048d45b8f99b5" providerId="LiveId" clId="{7E5C6DC7-BFC6-4CF0-9AD1-0093FBA77BD2}" dt="2021-04-23T16:56:42.639" v="2287" actId="113"/>
        <pc:sldMkLst>
          <pc:docMk/>
          <pc:sldMk cId="1966546708" sldId="749"/>
        </pc:sldMkLst>
        <pc:spChg chg="mod">
          <ac:chgData name="ALEXANDRE" userId="734048d45b8f99b5" providerId="LiveId" clId="{7E5C6DC7-BFC6-4CF0-9AD1-0093FBA77BD2}" dt="2021-04-23T16:56:42.639" v="2287" actId="113"/>
          <ac:spMkLst>
            <pc:docMk/>
            <pc:sldMk cId="1966546708" sldId="749"/>
            <ac:spMk id="46083" creationId="{8972CEE1-046E-4B11-9684-6D193A8F769A}"/>
          </ac:spMkLst>
        </pc:spChg>
        <pc:picChg chg="del">
          <ac:chgData name="ALEXANDRE" userId="734048d45b8f99b5" providerId="LiveId" clId="{7E5C6DC7-BFC6-4CF0-9AD1-0093FBA77BD2}" dt="2021-04-23T10:17:58.604" v="548" actId="478"/>
          <ac:picMkLst>
            <pc:docMk/>
            <pc:sldMk cId="1966546708" sldId="749"/>
            <ac:picMk id="31746" creationId="{D0818780-8A26-4D36-A4B7-EE9F46219F97}"/>
          </ac:picMkLst>
        </pc:picChg>
        <pc:picChg chg="add mod">
          <ac:chgData name="ALEXANDRE" userId="734048d45b8f99b5" providerId="LiveId" clId="{7E5C6DC7-BFC6-4CF0-9AD1-0093FBA77BD2}" dt="2021-04-23T10:18:25.611" v="561" actId="1076"/>
          <ac:picMkLst>
            <pc:docMk/>
            <pc:sldMk cId="1966546708" sldId="749"/>
            <ac:picMk id="32770" creationId="{750E293A-0066-467F-98C3-0A078B30C66B}"/>
          </ac:picMkLst>
        </pc:picChg>
      </pc:sldChg>
      <pc:sldChg chg="addSp delSp modSp add mod">
        <pc:chgData name="ALEXANDRE" userId="734048d45b8f99b5" providerId="LiveId" clId="{7E5C6DC7-BFC6-4CF0-9AD1-0093FBA77BD2}" dt="2021-04-23T16:57:00.560" v="2293" actId="1076"/>
        <pc:sldMkLst>
          <pc:docMk/>
          <pc:sldMk cId="3926022949" sldId="750"/>
        </pc:sldMkLst>
        <pc:spChg chg="mod">
          <ac:chgData name="ALEXANDRE" userId="734048d45b8f99b5" providerId="LiveId" clId="{7E5C6DC7-BFC6-4CF0-9AD1-0093FBA77BD2}" dt="2021-04-23T16:57:00.560" v="2293" actId="1076"/>
          <ac:spMkLst>
            <pc:docMk/>
            <pc:sldMk cId="3926022949" sldId="750"/>
            <ac:spMk id="46083" creationId="{8972CEE1-046E-4B11-9684-6D193A8F769A}"/>
          </ac:spMkLst>
        </pc:spChg>
        <pc:picChg chg="del">
          <ac:chgData name="ALEXANDRE" userId="734048d45b8f99b5" providerId="LiveId" clId="{7E5C6DC7-BFC6-4CF0-9AD1-0093FBA77BD2}" dt="2021-04-23T10:19:20.100" v="577" actId="478"/>
          <ac:picMkLst>
            <pc:docMk/>
            <pc:sldMk cId="3926022949" sldId="750"/>
            <ac:picMk id="32770" creationId="{750E293A-0066-467F-98C3-0A078B30C66B}"/>
          </ac:picMkLst>
        </pc:picChg>
        <pc:picChg chg="add mod">
          <ac:chgData name="ALEXANDRE" userId="734048d45b8f99b5" providerId="LiveId" clId="{7E5C6DC7-BFC6-4CF0-9AD1-0093FBA77BD2}" dt="2021-04-23T10:20:06.819" v="585" actId="14100"/>
          <ac:picMkLst>
            <pc:docMk/>
            <pc:sldMk cId="3926022949" sldId="750"/>
            <ac:picMk id="33794" creationId="{5E73996E-440B-47BE-9ABC-539607C1A099}"/>
          </ac:picMkLst>
        </pc:picChg>
      </pc:sldChg>
      <pc:sldChg chg="addSp delSp modSp add mod">
        <pc:chgData name="ALEXANDRE" userId="734048d45b8f99b5" providerId="LiveId" clId="{7E5C6DC7-BFC6-4CF0-9AD1-0093FBA77BD2}" dt="2021-04-23T16:57:14.312" v="2294" actId="113"/>
        <pc:sldMkLst>
          <pc:docMk/>
          <pc:sldMk cId="1545660593" sldId="751"/>
        </pc:sldMkLst>
        <pc:spChg chg="mod">
          <ac:chgData name="ALEXANDRE" userId="734048d45b8f99b5" providerId="LiveId" clId="{7E5C6DC7-BFC6-4CF0-9AD1-0093FBA77BD2}" dt="2021-04-23T16:57:14.312" v="2294" actId="113"/>
          <ac:spMkLst>
            <pc:docMk/>
            <pc:sldMk cId="1545660593" sldId="751"/>
            <ac:spMk id="46083" creationId="{8972CEE1-046E-4B11-9684-6D193A8F769A}"/>
          </ac:spMkLst>
        </pc:spChg>
        <pc:picChg chg="del">
          <ac:chgData name="ALEXANDRE" userId="734048d45b8f99b5" providerId="LiveId" clId="{7E5C6DC7-BFC6-4CF0-9AD1-0093FBA77BD2}" dt="2021-04-23T10:21:15.343" v="603" actId="478"/>
          <ac:picMkLst>
            <pc:docMk/>
            <pc:sldMk cId="1545660593" sldId="751"/>
            <ac:picMk id="33794" creationId="{5E73996E-440B-47BE-9ABC-539607C1A099}"/>
          </ac:picMkLst>
        </pc:picChg>
        <pc:picChg chg="add mod">
          <ac:chgData name="ALEXANDRE" userId="734048d45b8f99b5" providerId="LiveId" clId="{7E5C6DC7-BFC6-4CF0-9AD1-0093FBA77BD2}" dt="2021-04-23T10:21:25.930" v="608" actId="1076"/>
          <ac:picMkLst>
            <pc:docMk/>
            <pc:sldMk cId="1545660593" sldId="751"/>
            <ac:picMk id="34818" creationId="{1F9DED41-85E9-4B6C-8F3A-FF9293E41E4F}"/>
          </ac:picMkLst>
        </pc:picChg>
      </pc:sldChg>
      <pc:sldChg chg="addSp delSp modSp add mod">
        <pc:chgData name="ALEXANDRE" userId="734048d45b8f99b5" providerId="LiveId" clId="{7E5C6DC7-BFC6-4CF0-9AD1-0093FBA77BD2}" dt="2021-04-23T16:57:23.773" v="2295" actId="113"/>
        <pc:sldMkLst>
          <pc:docMk/>
          <pc:sldMk cId="142952457" sldId="752"/>
        </pc:sldMkLst>
        <pc:spChg chg="mod">
          <ac:chgData name="ALEXANDRE" userId="734048d45b8f99b5" providerId="LiveId" clId="{7E5C6DC7-BFC6-4CF0-9AD1-0093FBA77BD2}" dt="2021-04-23T16:57:23.773" v="2295" actId="113"/>
          <ac:spMkLst>
            <pc:docMk/>
            <pc:sldMk cId="142952457" sldId="752"/>
            <ac:spMk id="46083" creationId="{8972CEE1-046E-4B11-9684-6D193A8F769A}"/>
          </ac:spMkLst>
        </pc:spChg>
        <pc:picChg chg="del">
          <ac:chgData name="ALEXANDRE" userId="734048d45b8f99b5" providerId="LiveId" clId="{7E5C6DC7-BFC6-4CF0-9AD1-0093FBA77BD2}" dt="2021-04-23T10:23:01.841" v="624" actId="478"/>
          <ac:picMkLst>
            <pc:docMk/>
            <pc:sldMk cId="142952457" sldId="752"/>
            <ac:picMk id="34818" creationId="{1F9DED41-85E9-4B6C-8F3A-FF9293E41E4F}"/>
          </ac:picMkLst>
        </pc:picChg>
        <pc:picChg chg="add mod">
          <ac:chgData name="ALEXANDRE" userId="734048d45b8f99b5" providerId="LiveId" clId="{7E5C6DC7-BFC6-4CF0-9AD1-0093FBA77BD2}" dt="2021-04-23T10:23:19.316" v="634" actId="1076"/>
          <ac:picMkLst>
            <pc:docMk/>
            <pc:sldMk cId="142952457" sldId="752"/>
            <ac:picMk id="35842" creationId="{BEF88CDF-6ED9-4BE7-825A-B7BB19152620}"/>
          </ac:picMkLst>
        </pc:picChg>
      </pc:sldChg>
      <pc:sldChg chg="del">
        <pc:chgData name="ALEXANDRE" userId="734048d45b8f99b5" providerId="LiveId" clId="{7E5C6DC7-BFC6-4CF0-9AD1-0093FBA77BD2}" dt="2021-04-23T09:44:58.661" v="10" actId="47"/>
        <pc:sldMkLst>
          <pc:docMk/>
          <pc:sldMk cId="3399215068" sldId="752"/>
        </pc:sldMkLst>
      </pc:sldChg>
      <pc:sldChg chg="del">
        <pc:chgData name="ALEXANDRE" userId="734048d45b8f99b5" providerId="LiveId" clId="{7E5C6DC7-BFC6-4CF0-9AD1-0093FBA77BD2}" dt="2021-04-23T09:44:58.661" v="10" actId="47"/>
        <pc:sldMkLst>
          <pc:docMk/>
          <pc:sldMk cId="544656085" sldId="753"/>
        </pc:sldMkLst>
      </pc:sldChg>
      <pc:sldChg chg="modSp add del mod">
        <pc:chgData name="ALEXANDRE" userId="734048d45b8f99b5" providerId="LiveId" clId="{7E5C6DC7-BFC6-4CF0-9AD1-0093FBA77BD2}" dt="2021-04-23T16:57:30.181" v="2296" actId="47"/>
        <pc:sldMkLst>
          <pc:docMk/>
          <pc:sldMk cId="553388343" sldId="753"/>
        </pc:sldMkLst>
        <pc:spChg chg="mod">
          <ac:chgData name="ALEXANDRE" userId="734048d45b8f99b5" providerId="LiveId" clId="{7E5C6DC7-BFC6-4CF0-9AD1-0093FBA77BD2}" dt="2021-04-23T10:23:31.367" v="636"/>
          <ac:spMkLst>
            <pc:docMk/>
            <pc:sldMk cId="553388343" sldId="753"/>
            <ac:spMk id="46083" creationId="{8972CEE1-046E-4B11-9684-6D193A8F769A}"/>
          </ac:spMkLst>
        </pc:spChg>
      </pc:sldChg>
      <pc:sldChg chg="addSp delSp modSp add mod delAnim">
        <pc:chgData name="ALEXANDRE" userId="734048d45b8f99b5" providerId="LiveId" clId="{7E5C6DC7-BFC6-4CF0-9AD1-0093FBA77BD2}" dt="2021-04-23T10:34:44.549" v="844" actId="1076"/>
        <pc:sldMkLst>
          <pc:docMk/>
          <pc:sldMk cId="520494166" sldId="754"/>
        </pc:sldMkLst>
        <pc:spChg chg="add mod">
          <ac:chgData name="ALEXANDRE" userId="734048d45b8f99b5" providerId="LiveId" clId="{7E5C6DC7-BFC6-4CF0-9AD1-0093FBA77BD2}" dt="2021-04-23T10:34:22.685" v="835" actId="478"/>
          <ac:spMkLst>
            <pc:docMk/>
            <pc:sldMk cId="520494166" sldId="754"/>
            <ac:spMk id="4" creationId="{95320A2E-199A-4913-9B47-F7519D8482E4}"/>
          </ac:spMkLst>
        </pc:spChg>
        <pc:spChg chg="del">
          <ac:chgData name="ALEXANDRE" userId="734048d45b8f99b5" providerId="LiveId" clId="{7E5C6DC7-BFC6-4CF0-9AD1-0093FBA77BD2}" dt="2021-04-23T10:34:22.685" v="835" actId="478"/>
          <ac:spMkLst>
            <pc:docMk/>
            <pc:sldMk cId="520494166" sldId="754"/>
            <ac:spMk id="33798" creationId="{F9A03624-7470-4B00-BD68-5EA146E7F82D}"/>
          </ac:spMkLst>
        </pc:spChg>
        <pc:spChg chg="mod">
          <ac:chgData name="ALEXANDRE" userId="734048d45b8f99b5" providerId="LiveId" clId="{7E5C6DC7-BFC6-4CF0-9AD1-0093FBA77BD2}" dt="2021-04-23T10:34:30.609" v="839" actId="1076"/>
          <ac:spMkLst>
            <pc:docMk/>
            <pc:sldMk cId="520494166" sldId="754"/>
            <ac:spMk id="49157" creationId="{7FBD683B-4AE4-4351-B339-A6910B99A0EA}"/>
          </ac:spMkLst>
        </pc:spChg>
        <pc:picChg chg="del">
          <ac:chgData name="ALEXANDRE" userId="734048d45b8f99b5" providerId="LiveId" clId="{7E5C6DC7-BFC6-4CF0-9AD1-0093FBA77BD2}" dt="2021-04-23T10:34:22.685" v="835" actId="478"/>
          <ac:picMkLst>
            <pc:docMk/>
            <pc:sldMk cId="520494166" sldId="754"/>
            <ac:picMk id="3" creationId="{ABCB45EB-0ECC-40E6-90B6-01C213B80344}"/>
          </ac:picMkLst>
        </pc:picChg>
        <pc:picChg chg="add mod modCrop">
          <ac:chgData name="ALEXANDRE" userId="734048d45b8f99b5" providerId="LiveId" clId="{7E5C6DC7-BFC6-4CF0-9AD1-0093FBA77BD2}" dt="2021-04-23T10:34:44.549" v="844" actId="1076"/>
          <ac:picMkLst>
            <pc:docMk/>
            <pc:sldMk cId="520494166" sldId="754"/>
            <ac:picMk id="6" creationId="{298E8E74-F6F3-4CAA-A947-676BAE9088F8}"/>
          </ac:picMkLst>
        </pc:picChg>
      </pc:sldChg>
      <pc:sldChg chg="del">
        <pc:chgData name="ALEXANDRE" userId="734048d45b8f99b5" providerId="LiveId" clId="{7E5C6DC7-BFC6-4CF0-9AD1-0093FBA77BD2}" dt="2021-04-23T09:44:58.661" v="10" actId="47"/>
        <pc:sldMkLst>
          <pc:docMk/>
          <pc:sldMk cId="3109574516" sldId="754"/>
        </pc:sldMkLst>
      </pc:sldChg>
      <pc:sldChg chg="add del">
        <pc:chgData name="ALEXANDRE" userId="734048d45b8f99b5" providerId="LiveId" clId="{7E5C6DC7-BFC6-4CF0-9AD1-0093FBA77BD2}" dt="2021-04-23T10:40:28.845" v="968" actId="47"/>
        <pc:sldMkLst>
          <pc:docMk/>
          <pc:sldMk cId="564144552" sldId="755"/>
        </pc:sldMkLst>
      </pc:sldChg>
      <pc:sldChg chg="addSp delSp modSp add mod setBg">
        <pc:chgData name="ALEXANDRE" userId="734048d45b8f99b5" providerId="LiveId" clId="{7E5C6DC7-BFC6-4CF0-9AD1-0093FBA77BD2}" dt="2021-04-23T10:40:13.239" v="967" actId="478"/>
        <pc:sldMkLst>
          <pc:docMk/>
          <pc:sldMk cId="1232216683" sldId="756"/>
        </pc:sldMkLst>
        <pc:spChg chg="add del mod">
          <ac:chgData name="ALEXANDRE" userId="734048d45b8f99b5" providerId="LiveId" clId="{7E5C6DC7-BFC6-4CF0-9AD1-0093FBA77BD2}" dt="2021-04-23T10:40:13.239" v="967" actId="478"/>
          <ac:spMkLst>
            <pc:docMk/>
            <pc:sldMk cId="1232216683" sldId="756"/>
            <ac:spMk id="3" creationId="{682ED618-B001-4558-8BAA-FA6AE9C50A9D}"/>
          </ac:spMkLst>
        </pc:spChg>
        <pc:spChg chg="add del">
          <ac:chgData name="ALEXANDRE" userId="734048d45b8f99b5" providerId="LiveId" clId="{7E5C6DC7-BFC6-4CF0-9AD1-0093FBA77BD2}" dt="2021-04-23T10:39:46.039" v="963" actId="26606"/>
          <ac:spMkLst>
            <pc:docMk/>
            <pc:sldMk cId="1232216683" sldId="756"/>
            <ac:spMk id="74" creationId="{A4AC5506-6312-4701-8D3C-40187889A947}"/>
          </ac:spMkLst>
        </pc:spChg>
        <pc:spChg chg="mod">
          <ac:chgData name="ALEXANDRE" userId="734048d45b8f99b5" providerId="LiveId" clId="{7E5C6DC7-BFC6-4CF0-9AD1-0093FBA77BD2}" dt="2021-04-23T10:39:46.039" v="963" actId="26606"/>
          <ac:spMkLst>
            <pc:docMk/>
            <pc:sldMk cId="1232216683" sldId="756"/>
            <ac:spMk id="50181" creationId="{473B3E9B-BE9B-4C2B-917D-931EDA922882}"/>
          </ac:spMkLst>
        </pc:spChg>
        <pc:spChg chg="del mod">
          <ac:chgData name="ALEXANDRE" userId="734048d45b8f99b5" providerId="LiveId" clId="{7E5C6DC7-BFC6-4CF0-9AD1-0093FBA77BD2}" dt="2021-04-23T10:39:29.150" v="954" actId="478"/>
          <ac:spMkLst>
            <pc:docMk/>
            <pc:sldMk cId="1232216683" sldId="756"/>
            <ac:spMk id="50182" creationId="{849EF1C5-4C54-42D8-B34B-5A82E0D5FCA6}"/>
          </ac:spMkLst>
        </pc:spChg>
        <pc:picChg chg="add mod modCrop">
          <ac:chgData name="ALEXANDRE" userId="734048d45b8f99b5" providerId="LiveId" clId="{7E5C6DC7-BFC6-4CF0-9AD1-0093FBA77BD2}" dt="2021-04-23T10:39:59.447" v="966" actId="1076"/>
          <ac:picMkLst>
            <pc:docMk/>
            <pc:sldMk cId="1232216683" sldId="756"/>
            <ac:picMk id="5" creationId="{AE355633-92BD-4D15-B20A-63D7FCF2C207}"/>
          </ac:picMkLst>
        </pc:picChg>
      </pc:sldChg>
      <pc:sldChg chg="del">
        <pc:chgData name="ALEXANDRE" userId="734048d45b8f99b5" providerId="LiveId" clId="{7E5C6DC7-BFC6-4CF0-9AD1-0093FBA77BD2}" dt="2021-04-23T09:44:58.661" v="10" actId="47"/>
        <pc:sldMkLst>
          <pc:docMk/>
          <pc:sldMk cId="1832866570" sldId="756"/>
        </pc:sldMkLst>
      </pc:sldChg>
      <pc:sldChg chg="addSp delSp add del setBg delDesignElem">
        <pc:chgData name="ALEXANDRE" userId="734048d45b8f99b5" providerId="LiveId" clId="{7E5C6DC7-BFC6-4CF0-9AD1-0093FBA77BD2}" dt="2021-04-23T10:41:18.856" v="972"/>
        <pc:sldMkLst>
          <pc:docMk/>
          <pc:sldMk cId="334502982" sldId="757"/>
        </pc:sldMkLst>
        <pc:spChg chg="add del">
          <ac:chgData name="ALEXANDRE" userId="734048d45b8f99b5" providerId="LiveId" clId="{7E5C6DC7-BFC6-4CF0-9AD1-0093FBA77BD2}" dt="2021-04-23T10:41:18.856" v="972"/>
          <ac:spMkLst>
            <pc:docMk/>
            <pc:sldMk cId="334502982" sldId="757"/>
            <ac:spMk id="71" creationId="{37C89E4B-3C9F-44B9-8B86-D9E3D112D8EC}"/>
          </ac:spMkLst>
        </pc:spChg>
        <pc:cxnChg chg="add del">
          <ac:chgData name="ALEXANDRE" userId="734048d45b8f99b5" providerId="LiveId" clId="{7E5C6DC7-BFC6-4CF0-9AD1-0093FBA77BD2}" dt="2021-04-23T10:41:18.856" v="972"/>
          <ac:cxnSpMkLst>
            <pc:docMk/>
            <pc:sldMk cId="334502982" sldId="757"/>
            <ac:cxnSpMk id="73" creationId="{AA2EAA10-076F-46BD-8F0F-B9A2FB77A85C}"/>
          </ac:cxnSpMkLst>
        </pc:cxnChg>
        <pc:cxnChg chg="add del">
          <ac:chgData name="ALEXANDRE" userId="734048d45b8f99b5" providerId="LiveId" clId="{7E5C6DC7-BFC6-4CF0-9AD1-0093FBA77BD2}" dt="2021-04-23T10:41:18.856" v="972"/>
          <ac:cxnSpMkLst>
            <pc:docMk/>
            <pc:sldMk cId="334502982" sldId="757"/>
            <ac:cxnSpMk id="75" creationId="{D891E407-403B-4764-86C9-33A56D3BCAA3}"/>
          </ac:cxnSpMkLst>
        </pc:cxnChg>
      </pc:sldChg>
      <pc:sldChg chg="modSp add">
        <pc:chgData name="ALEXANDRE" userId="734048d45b8f99b5" providerId="LiveId" clId="{7E5C6DC7-BFC6-4CF0-9AD1-0093FBA77BD2}" dt="2021-04-23T10:45:45.310" v="998" actId="20577"/>
        <pc:sldMkLst>
          <pc:docMk/>
          <pc:sldMk cId="1329483629" sldId="757"/>
        </pc:sldMkLst>
        <pc:spChg chg="mod">
          <ac:chgData name="ALEXANDRE" userId="734048d45b8f99b5" providerId="LiveId" clId="{7E5C6DC7-BFC6-4CF0-9AD1-0093FBA77BD2}" dt="2021-04-23T10:45:45.310" v="998" actId="20577"/>
          <ac:spMkLst>
            <pc:docMk/>
            <pc:sldMk cId="1329483629" sldId="757"/>
            <ac:spMk id="2" creationId="{51696D48-BEA5-477D-8318-ACAEF21B04DF}"/>
          </ac:spMkLst>
        </pc:spChg>
      </pc:sldChg>
      <pc:sldChg chg="del">
        <pc:chgData name="ALEXANDRE" userId="734048d45b8f99b5" providerId="LiveId" clId="{7E5C6DC7-BFC6-4CF0-9AD1-0093FBA77BD2}" dt="2021-04-23T09:44:58.661" v="10" actId="47"/>
        <pc:sldMkLst>
          <pc:docMk/>
          <pc:sldMk cId="3656481038" sldId="757"/>
        </pc:sldMkLst>
      </pc:sldChg>
      <pc:sldChg chg="modSp new mod">
        <pc:chgData name="ALEXANDRE" userId="734048d45b8f99b5" providerId="LiveId" clId="{7E5C6DC7-BFC6-4CF0-9AD1-0093FBA77BD2}" dt="2021-04-23T10:59:46.543" v="1267" actId="20577"/>
        <pc:sldMkLst>
          <pc:docMk/>
          <pc:sldMk cId="2553451594" sldId="758"/>
        </pc:sldMkLst>
        <pc:spChg chg="mod">
          <ac:chgData name="ALEXANDRE" userId="734048d45b8f99b5" providerId="LiveId" clId="{7E5C6DC7-BFC6-4CF0-9AD1-0093FBA77BD2}" dt="2021-04-23T10:59:46.543" v="1267" actId="20577"/>
          <ac:spMkLst>
            <pc:docMk/>
            <pc:sldMk cId="2553451594" sldId="758"/>
            <ac:spMk id="2" creationId="{82B1EA0E-D7ED-44B4-9784-9DCC721A763D}"/>
          </ac:spMkLst>
        </pc:spChg>
        <pc:spChg chg="mod">
          <ac:chgData name="ALEXANDRE" userId="734048d45b8f99b5" providerId="LiveId" clId="{7E5C6DC7-BFC6-4CF0-9AD1-0093FBA77BD2}" dt="2021-04-23T10:59:44.317" v="1266" actId="1076"/>
          <ac:spMkLst>
            <pc:docMk/>
            <pc:sldMk cId="2553451594" sldId="758"/>
            <ac:spMk id="3" creationId="{45A02230-BD56-4C14-8950-062C37C232DF}"/>
          </ac:spMkLst>
        </pc:spChg>
      </pc:sldChg>
      <pc:sldChg chg="del">
        <pc:chgData name="ALEXANDRE" userId="734048d45b8f99b5" providerId="LiveId" clId="{7E5C6DC7-BFC6-4CF0-9AD1-0093FBA77BD2}" dt="2021-04-23T09:44:58.661" v="10" actId="47"/>
        <pc:sldMkLst>
          <pc:docMk/>
          <pc:sldMk cId="3952922761" sldId="758"/>
        </pc:sldMkLst>
      </pc:sldChg>
      <pc:sldChg chg="addSp delSp modSp add mod modNotesTx">
        <pc:chgData name="ALEXANDRE" userId="734048d45b8f99b5" providerId="LiveId" clId="{7E5C6DC7-BFC6-4CF0-9AD1-0093FBA77BD2}" dt="2021-04-23T10:47:40.916" v="1051" actId="1076"/>
        <pc:sldMkLst>
          <pc:docMk/>
          <pc:sldMk cId="0" sldId="759"/>
        </pc:sldMkLst>
        <pc:spChg chg="del">
          <ac:chgData name="ALEXANDRE" userId="734048d45b8f99b5" providerId="LiveId" clId="{7E5C6DC7-BFC6-4CF0-9AD1-0093FBA77BD2}" dt="2021-04-23T10:46:15.055" v="1001" actId="478"/>
          <ac:spMkLst>
            <pc:docMk/>
            <pc:sldMk cId="0" sldId="759"/>
            <ac:spMk id="13" creationId="{0789C9A9-DA62-448C-BE36-8C7391144396}"/>
          </ac:spMkLst>
        </pc:spChg>
        <pc:spChg chg="del">
          <ac:chgData name="ALEXANDRE" userId="734048d45b8f99b5" providerId="LiveId" clId="{7E5C6DC7-BFC6-4CF0-9AD1-0093FBA77BD2}" dt="2021-04-23T10:46:15.055" v="1001" actId="478"/>
          <ac:spMkLst>
            <pc:docMk/>
            <pc:sldMk cId="0" sldId="759"/>
            <ac:spMk id="14" creationId="{BA8B584D-EE27-46D8-8508-2BE2FDCFC194}"/>
          </ac:spMkLst>
        </pc:spChg>
        <pc:spChg chg="del">
          <ac:chgData name="ALEXANDRE" userId="734048d45b8f99b5" providerId="LiveId" clId="{7E5C6DC7-BFC6-4CF0-9AD1-0093FBA77BD2}" dt="2021-04-23T10:46:15.055" v="1001" actId="478"/>
          <ac:spMkLst>
            <pc:docMk/>
            <pc:sldMk cId="0" sldId="759"/>
            <ac:spMk id="15" creationId="{9B91F9FD-3C25-4F67-A30D-51986F8FD15B}"/>
          </ac:spMkLst>
        </pc:spChg>
        <pc:spChg chg="mod">
          <ac:chgData name="ALEXANDRE" userId="734048d45b8f99b5" providerId="LiveId" clId="{7E5C6DC7-BFC6-4CF0-9AD1-0093FBA77BD2}" dt="2021-04-23T10:46:19.217" v="1003" actId="14100"/>
          <ac:spMkLst>
            <pc:docMk/>
            <pc:sldMk cId="0" sldId="759"/>
            <ac:spMk id="17413" creationId="{D1372B5B-5C5B-494F-9B66-C611E2D9FFD2}"/>
          </ac:spMkLst>
        </pc:spChg>
        <pc:spChg chg="mod">
          <ac:chgData name="ALEXANDRE" userId="734048d45b8f99b5" providerId="LiveId" clId="{7E5C6DC7-BFC6-4CF0-9AD1-0093FBA77BD2}" dt="2021-04-23T10:47:35.210" v="1050" actId="20577"/>
          <ac:spMkLst>
            <pc:docMk/>
            <pc:sldMk cId="0" sldId="759"/>
            <ac:spMk id="17414" creationId="{494F381A-0DBF-416D-A75E-848D54809846}"/>
          </ac:spMkLst>
        </pc:spChg>
        <pc:spChg chg="add del">
          <ac:chgData name="ALEXANDRE" userId="734048d45b8f99b5" providerId="LiveId" clId="{7E5C6DC7-BFC6-4CF0-9AD1-0093FBA77BD2}" dt="2021-04-23T10:46:31.611" v="1007" actId="21"/>
          <ac:spMkLst>
            <pc:docMk/>
            <pc:sldMk cId="0" sldId="759"/>
            <ac:spMk id="17415" creationId="{5F46E5FC-010A-4D38-8A4A-0291BFD8F5A4}"/>
          </ac:spMkLst>
        </pc:spChg>
        <pc:spChg chg="add del">
          <ac:chgData name="ALEXANDRE" userId="734048d45b8f99b5" providerId="LiveId" clId="{7E5C6DC7-BFC6-4CF0-9AD1-0093FBA77BD2}" dt="2021-04-23T10:46:31.611" v="1007" actId="21"/>
          <ac:spMkLst>
            <pc:docMk/>
            <pc:sldMk cId="0" sldId="759"/>
            <ac:spMk id="17416" creationId="{38319531-06BE-416A-B606-80BB7F45E5C6}"/>
          </ac:spMkLst>
        </pc:spChg>
        <pc:spChg chg="add del">
          <ac:chgData name="ALEXANDRE" userId="734048d45b8f99b5" providerId="LiveId" clId="{7E5C6DC7-BFC6-4CF0-9AD1-0093FBA77BD2}" dt="2021-04-23T10:46:31.611" v="1007" actId="21"/>
          <ac:spMkLst>
            <pc:docMk/>
            <pc:sldMk cId="0" sldId="759"/>
            <ac:spMk id="17417" creationId="{FB76C965-43DA-4E69-806E-525F1DF4CD52}"/>
          </ac:spMkLst>
        </pc:spChg>
        <pc:spChg chg="add del">
          <ac:chgData name="ALEXANDRE" userId="734048d45b8f99b5" providerId="LiveId" clId="{7E5C6DC7-BFC6-4CF0-9AD1-0093FBA77BD2}" dt="2021-04-23T10:46:31.611" v="1007" actId="21"/>
          <ac:spMkLst>
            <pc:docMk/>
            <pc:sldMk cId="0" sldId="759"/>
            <ac:spMk id="17418" creationId="{E814991C-90A9-448E-B77F-CD0A0A00E5F7}"/>
          </ac:spMkLst>
        </pc:spChg>
        <pc:spChg chg="add del">
          <ac:chgData name="ALEXANDRE" userId="734048d45b8f99b5" providerId="LiveId" clId="{7E5C6DC7-BFC6-4CF0-9AD1-0093FBA77BD2}" dt="2021-04-23T10:46:31.611" v="1007" actId="21"/>
          <ac:spMkLst>
            <pc:docMk/>
            <pc:sldMk cId="0" sldId="759"/>
            <ac:spMk id="17419" creationId="{3FCEC851-A16D-404D-9FB1-CCA2E695B6FB}"/>
          </ac:spMkLst>
        </pc:spChg>
        <pc:spChg chg="add del">
          <ac:chgData name="ALEXANDRE" userId="734048d45b8f99b5" providerId="LiveId" clId="{7E5C6DC7-BFC6-4CF0-9AD1-0093FBA77BD2}" dt="2021-04-23T10:46:31.611" v="1007" actId="21"/>
          <ac:spMkLst>
            <pc:docMk/>
            <pc:sldMk cId="0" sldId="759"/>
            <ac:spMk id="17420" creationId="{A3725ECD-3BFD-4C21-A528-F960DD1B6634}"/>
          </ac:spMkLst>
        </pc:spChg>
        <pc:spChg chg="add del">
          <ac:chgData name="ALEXANDRE" userId="734048d45b8f99b5" providerId="LiveId" clId="{7E5C6DC7-BFC6-4CF0-9AD1-0093FBA77BD2}" dt="2021-04-23T10:46:31.611" v="1007" actId="21"/>
          <ac:spMkLst>
            <pc:docMk/>
            <pc:sldMk cId="0" sldId="759"/>
            <ac:spMk id="17421" creationId="{4003784A-1C69-4898-A3BB-3553E247E192}"/>
          </ac:spMkLst>
        </pc:spChg>
        <pc:spChg chg="add del">
          <ac:chgData name="ALEXANDRE" userId="734048d45b8f99b5" providerId="LiveId" clId="{7E5C6DC7-BFC6-4CF0-9AD1-0093FBA77BD2}" dt="2021-04-23T10:46:31.611" v="1007" actId="21"/>
          <ac:spMkLst>
            <pc:docMk/>
            <pc:sldMk cId="0" sldId="759"/>
            <ac:spMk id="17422" creationId="{1C4DCA74-56B4-40E3-92AB-6ACB733BF946}"/>
          </ac:spMkLst>
        </pc:spChg>
        <pc:spChg chg="add del">
          <ac:chgData name="ALEXANDRE" userId="734048d45b8f99b5" providerId="LiveId" clId="{7E5C6DC7-BFC6-4CF0-9AD1-0093FBA77BD2}" dt="2021-04-23T10:46:31.611" v="1007" actId="21"/>
          <ac:spMkLst>
            <pc:docMk/>
            <pc:sldMk cId="0" sldId="759"/>
            <ac:spMk id="17423" creationId="{4E6BB546-B557-4CEC-B459-2B475540571C}"/>
          </ac:spMkLst>
        </pc:spChg>
        <pc:picChg chg="add mod">
          <ac:chgData name="ALEXANDRE" userId="734048d45b8f99b5" providerId="LiveId" clId="{7E5C6DC7-BFC6-4CF0-9AD1-0093FBA77BD2}" dt="2021-04-23T10:47:40.916" v="1051" actId="1076"/>
          <ac:picMkLst>
            <pc:docMk/>
            <pc:sldMk cId="0" sldId="759"/>
            <ac:picMk id="2" creationId="{CF364AF7-F796-4E4C-9C04-732A01F3C6D1}"/>
          </ac:picMkLst>
        </pc:picChg>
      </pc:sldChg>
      <pc:sldChg chg="del">
        <pc:chgData name="ALEXANDRE" userId="734048d45b8f99b5" providerId="LiveId" clId="{7E5C6DC7-BFC6-4CF0-9AD1-0093FBA77BD2}" dt="2021-04-23T09:44:58.661" v="10" actId="47"/>
        <pc:sldMkLst>
          <pc:docMk/>
          <pc:sldMk cId="2291873076" sldId="759"/>
        </pc:sldMkLst>
      </pc:sldChg>
      <pc:sldChg chg="addSp delSp modSp add del mod">
        <pc:chgData name="ALEXANDRE" userId="734048d45b8f99b5" providerId="LiveId" clId="{7E5C6DC7-BFC6-4CF0-9AD1-0093FBA77BD2}" dt="2021-04-23T10:54:54.022" v="1157" actId="47"/>
        <pc:sldMkLst>
          <pc:docMk/>
          <pc:sldMk cId="0" sldId="760"/>
        </pc:sldMkLst>
        <pc:spChg chg="add mod">
          <ac:chgData name="ALEXANDRE" userId="734048d45b8f99b5" providerId="LiveId" clId="{7E5C6DC7-BFC6-4CF0-9AD1-0093FBA77BD2}" dt="2021-04-23T10:48:55.594" v="1070" actId="21"/>
          <ac:spMkLst>
            <pc:docMk/>
            <pc:sldMk cId="0" sldId="760"/>
            <ac:spMk id="3" creationId="{1746FEAE-E898-4576-A181-7D9F8B579139}"/>
          </ac:spMkLst>
        </pc:spChg>
        <pc:spChg chg="mod">
          <ac:chgData name="ALEXANDRE" userId="734048d45b8f99b5" providerId="LiveId" clId="{7E5C6DC7-BFC6-4CF0-9AD1-0093FBA77BD2}" dt="2021-04-23T10:46:09.763" v="1000"/>
          <ac:spMkLst>
            <pc:docMk/>
            <pc:sldMk cId="0" sldId="760"/>
            <ac:spMk id="4" creationId="{DB0563FE-791D-4E43-8E80-6636D5E8BAAD}"/>
          </ac:spMkLst>
        </pc:spChg>
        <pc:spChg chg="mod">
          <ac:chgData name="ALEXANDRE" userId="734048d45b8f99b5" providerId="LiveId" clId="{7E5C6DC7-BFC6-4CF0-9AD1-0093FBA77BD2}" dt="2021-04-23T10:46:09.763" v="1000"/>
          <ac:spMkLst>
            <pc:docMk/>
            <pc:sldMk cId="0" sldId="760"/>
            <ac:spMk id="5" creationId="{7619BA3F-658A-40B3-B8B1-3B045AE53973}"/>
          </ac:spMkLst>
        </pc:spChg>
        <pc:spChg chg="mod">
          <ac:chgData name="ALEXANDRE" userId="734048d45b8f99b5" providerId="LiveId" clId="{7E5C6DC7-BFC6-4CF0-9AD1-0093FBA77BD2}" dt="2021-04-23T10:46:09.763" v="1000"/>
          <ac:spMkLst>
            <pc:docMk/>
            <pc:sldMk cId="0" sldId="760"/>
            <ac:spMk id="6" creationId="{7A08B1B8-B793-4072-8F10-D6DD1F5FB796}"/>
          </ac:spMkLst>
        </pc:spChg>
        <pc:spChg chg="del">
          <ac:chgData name="ALEXANDRE" userId="734048d45b8f99b5" providerId="LiveId" clId="{7E5C6DC7-BFC6-4CF0-9AD1-0093FBA77BD2}" dt="2021-04-23T10:48:55.594" v="1070" actId="21"/>
          <ac:spMkLst>
            <pc:docMk/>
            <pc:sldMk cId="0" sldId="760"/>
            <ac:spMk id="19462" creationId="{93FD82A6-B8F4-4DA5-AB13-19045F5E9AB3}"/>
          </ac:spMkLst>
        </pc:spChg>
      </pc:sldChg>
      <pc:sldChg chg="del">
        <pc:chgData name="ALEXANDRE" userId="734048d45b8f99b5" providerId="LiveId" clId="{7E5C6DC7-BFC6-4CF0-9AD1-0093FBA77BD2}" dt="2021-04-23T09:44:58.661" v="10" actId="47"/>
        <pc:sldMkLst>
          <pc:docMk/>
          <pc:sldMk cId="1169967075" sldId="760"/>
        </pc:sldMkLst>
      </pc:sldChg>
      <pc:sldChg chg="modSp add del">
        <pc:chgData name="ALEXANDRE" userId="734048d45b8f99b5" providerId="LiveId" clId="{7E5C6DC7-BFC6-4CF0-9AD1-0093FBA77BD2}" dt="2021-04-23T10:54:56.142" v="1159" actId="47"/>
        <pc:sldMkLst>
          <pc:docMk/>
          <pc:sldMk cId="0" sldId="761"/>
        </pc:sldMkLst>
        <pc:spChg chg="mod">
          <ac:chgData name="ALEXANDRE" userId="734048d45b8f99b5" providerId="LiveId" clId="{7E5C6DC7-BFC6-4CF0-9AD1-0093FBA77BD2}" dt="2021-04-23T10:46:09.763" v="1000"/>
          <ac:spMkLst>
            <pc:docMk/>
            <pc:sldMk cId="0" sldId="761"/>
            <ac:spMk id="4" creationId="{2FC7930F-48A7-4CA2-A0BB-8B8B0F8261D2}"/>
          </ac:spMkLst>
        </pc:spChg>
        <pc:spChg chg="mod">
          <ac:chgData name="ALEXANDRE" userId="734048d45b8f99b5" providerId="LiveId" clId="{7E5C6DC7-BFC6-4CF0-9AD1-0093FBA77BD2}" dt="2021-04-23T10:46:09.763" v="1000"/>
          <ac:spMkLst>
            <pc:docMk/>
            <pc:sldMk cId="0" sldId="761"/>
            <ac:spMk id="5" creationId="{4945CBCD-EBC2-4F94-A80F-C3BDB133A239}"/>
          </ac:spMkLst>
        </pc:spChg>
        <pc:spChg chg="mod">
          <ac:chgData name="ALEXANDRE" userId="734048d45b8f99b5" providerId="LiveId" clId="{7E5C6DC7-BFC6-4CF0-9AD1-0093FBA77BD2}" dt="2021-04-23T10:46:09.763" v="1000"/>
          <ac:spMkLst>
            <pc:docMk/>
            <pc:sldMk cId="0" sldId="761"/>
            <ac:spMk id="6" creationId="{30A584EC-86E8-4BCC-BA01-26CF1B703274}"/>
          </ac:spMkLst>
        </pc:spChg>
      </pc:sldChg>
      <pc:sldChg chg="del">
        <pc:chgData name="ALEXANDRE" userId="734048d45b8f99b5" providerId="LiveId" clId="{7E5C6DC7-BFC6-4CF0-9AD1-0093FBA77BD2}" dt="2021-04-23T09:44:58.661" v="10" actId="47"/>
        <pc:sldMkLst>
          <pc:docMk/>
          <pc:sldMk cId="2864860008" sldId="761"/>
        </pc:sldMkLst>
      </pc:sldChg>
      <pc:sldChg chg="delSp modSp add mod">
        <pc:chgData name="ALEXANDRE" userId="734048d45b8f99b5" providerId="LiveId" clId="{7E5C6DC7-BFC6-4CF0-9AD1-0093FBA77BD2}" dt="2021-04-23T10:56:48.696" v="1199" actId="478"/>
        <pc:sldMkLst>
          <pc:docMk/>
          <pc:sldMk cId="0" sldId="762"/>
        </pc:sldMkLst>
        <pc:spChg chg="del mod">
          <ac:chgData name="ALEXANDRE" userId="734048d45b8f99b5" providerId="LiveId" clId="{7E5C6DC7-BFC6-4CF0-9AD1-0093FBA77BD2}" dt="2021-04-23T10:56:48.696" v="1199" actId="478"/>
          <ac:spMkLst>
            <pc:docMk/>
            <pc:sldMk cId="0" sldId="762"/>
            <ac:spMk id="4" creationId="{6A9DD9DB-FE14-4D37-8E7E-46F746C33916}"/>
          </ac:spMkLst>
        </pc:spChg>
        <pc:spChg chg="del mod">
          <ac:chgData name="ALEXANDRE" userId="734048d45b8f99b5" providerId="LiveId" clId="{7E5C6DC7-BFC6-4CF0-9AD1-0093FBA77BD2}" dt="2021-04-23T10:56:48.696" v="1199" actId="478"/>
          <ac:spMkLst>
            <pc:docMk/>
            <pc:sldMk cId="0" sldId="762"/>
            <ac:spMk id="5" creationId="{FEE2326E-80BB-4AD8-A6DD-4C3345F4455D}"/>
          </ac:spMkLst>
        </pc:spChg>
        <pc:spChg chg="del mod">
          <ac:chgData name="ALEXANDRE" userId="734048d45b8f99b5" providerId="LiveId" clId="{7E5C6DC7-BFC6-4CF0-9AD1-0093FBA77BD2}" dt="2021-04-23T10:56:48.696" v="1199" actId="478"/>
          <ac:spMkLst>
            <pc:docMk/>
            <pc:sldMk cId="0" sldId="762"/>
            <ac:spMk id="6" creationId="{1D2DE396-A6BB-442B-9F4A-F3427EB8F002}"/>
          </ac:spMkLst>
        </pc:spChg>
        <pc:spChg chg="mod">
          <ac:chgData name="ALEXANDRE" userId="734048d45b8f99b5" providerId="LiveId" clId="{7E5C6DC7-BFC6-4CF0-9AD1-0093FBA77BD2}" dt="2021-04-23T10:56:38.252" v="1195" actId="14100"/>
          <ac:spMkLst>
            <pc:docMk/>
            <pc:sldMk cId="0" sldId="762"/>
            <ac:spMk id="22533" creationId="{C9AB1B91-A41A-4C41-883D-A427A98A9ACF}"/>
          </ac:spMkLst>
        </pc:spChg>
        <pc:spChg chg="mod">
          <ac:chgData name="ALEXANDRE" userId="734048d45b8f99b5" providerId="LiveId" clId="{7E5C6DC7-BFC6-4CF0-9AD1-0093FBA77BD2}" dt="2021-04-23T10:56:43.596" v="1198" actId="1076"/>
          <ac:spMkLst>
            <pc:docMk/>
            <pc:sldMk cId="0" sldId="762"/>
            <ac:spMk id="22534" creationId="{67547597-2E44-429D-944E-8AABE497C284}"/>
          </ac:spMkLst>
        </pc:spChg>
      </pc:sldChg>
      <pc:sldChg chg="del">
        <pc:chgData name="ALEXANDRE" userId="734048d45b8f99b5" providerId="LiveId" clId="{7E5C6DC7-BFC6-4CF0-9AD1-0093FBA77BD2}" dt="2021-04-23T09:44:58.661" v="10" actId="47"/>
        <pc:sldMkLst>
          <pc:docMk/>
          <pc:sldMk cId="3241574599" sldId="762"/>
        </pc:sldMkLst>
      </pc:sldChg>
      <pc:sldChg chg="addSp delSp modSp add mod ord">
        <pc:chgData name="ALEXANDRE" userId="734048d45b8f99b5" providerId="LiveId" clId="{7E5C6DC7-BFC6-4CF0-9AD1-0093FBA77BD2}" dt="2021-04-23T10:50:26.845" v="1087"/>
        <pc:sldMkLst>
          <pc:docMk/>
          <pc:sldMk cId="2045515833" sldId="763"/>
        </pc:sldMkLst>
        <pc:spChg chg="add mod">
          <ac:chgData name="ALEXANDRE" userId="734048d45b8f99b5" providerId="LiveId" clId="{7E5C6DC7-BFC6-4CF0-9AD1-0093FBA77BD2}" dt="2021-04-23T10:49:29.184" v="1084" actId="255"/>
          <ac:spMkLst>
            <pc:docMk/>
            <pc:sldMk cId="2045515833" sldId="763"/>
            <ac:spMk id="4" creationId="{DBACE5AC-AD08-4DEE-A800-94D7320DB410}"/>
          </ac:spMkLst>
        </pc:spChg>
        <pc:picChg chg="del">
          <ac:chgData name="ALEXANDRE" userId="734048d45b8f99b5" providerId="LiveId" clId="{7E5C6DC7-BFC6-4CF0-9AD1-0093FBA77BD2}" dt="2021-04-23T10:48:51.901" v="1069" actId="478"/>
          <ac:picMkLst>
            <pc:docMk/>
            <pc:sldMk cId="2045515833" sldId="763"/>
            <ac:picMk id="3" creationId="{C5E37772-0FB2-4470-A4EE-185F6DD67CEC}"/>
          </ac:picMkLst>
        </pc:picChg>
        <pc:picChg chg="add mod">
          <ac:chgData name="ALEXANDRE" userId="734048d45b8f99b5" providerId="LiveId" clId="{7E5C6DC7-BFC6-4CF0-9AD1-0093FBA77BD2}" dt="2021-04-23T10:49:31.038" v="1085" actId="1076"/>
          <ac:picMkLst>
            <pc:docMk/>
            <pc:sldMk cId="2045515833" sldId="763"/>
            <ac:picMk id="5" creationId="{657BF387-2904-4518-A5A3-11D3600E7192}"/>
          </ac:picMkLst>
        </pc:picChg>
      </pc:sldChg>
      <pc:sldChg chg="del">
        <pc:chgData name="ALEXANDRE" userId="734048d45b8f99b5" providerId="LiveId" clId="{7E5C6DC7-BFC6-4CF0-9AD1-0093FBA77BD2}" dt="2021-04-23T09:44:58.661" v="10" actId="47"/>
        <pc:sldMkLst>
          <pc:docMk/>
          <pc:sldMk cId="4070600754" sldId="763"/>
        </pc:sldMkLst>
      </pc:sldChg>
      <pc:sldChg chg="del">
        <pc:chgData name="ALEXANDRE" userId="734048d45b8f99b5" providerId="LiveId" clId="{7E5C6DC7-BFC6-4CF0-9AD1-0093FBA77BD2}" dt="2021-04-23T09:44:58.661" v="10" actId="47"/>
        <pc:sldMkLst>
          <pc:docMk/>
          <pc:sldMk cId="2502995587" sldId="764"/>
        </pc:sldMkLst>
      </pc:sldChg>
      <pc:sldChg chg="modSp add mod">
        <pc:chgData name="ALEXANDRE" userId="734048d45b8f99b5" providerId="LiveId" clId="{7E5C6DC7-BFC6-4CF0-9AD1-0093FBA77BD2}" dt="2021-04-23T10:51:33.281" v="1112" actId="33524"/>
        <pc:sldMkLst>
          <pc:docMk/>
          <pc:sldMk cId="3117520970" sldId="764"/>
        </pc:sldMkLst>
        <pc:spChg chg="mod">
          <ac:chgData name="ALEXANDRE" userId="734048d45b8f99b5" providerId="LiveId" clId="{7E5C6DC7-BFC6-4CF0-9AD1-0093FBA77BD2}" dt="2021-04-23T10:51:33.281" v="1112" actId="33524"/>
          <ac:spMkLst>
            <pc:docMk/>
            <pc:sldMk cId="3117520970" sldId="764"/>
            <ac:spMk id="4" creationId="{DBACE5AC-AD08-4DEE-A800-94D7320DB410}"/>
          </ac:spMkLst>
        </pc:spChg>
      </pc:sldChg>
      <pc:sldChg chg="addSp delSp modSp add mod">
        <pc:chgData name="ALEXANDRE" userId="734048d45b8f99b5" providerId="LiveId" clId="{7E5C6DC7-BFC6-4CF0-9AD1-0093FBA77BD2}" dt="2021-04-23T10:54:40.945" v="1155" actId="14100"/>
        <pc:sldMkLst>
          <pc:docMk/>
          <pc:sldMk cId="811218007" sldId="765"/>
        </pc:sldMkLst>
        <pc:spChg chg="add del mod">
          <ac:chgData name="ALEXANDRE" userId="734048d45b8f99b5" providerId="LiveId" clId="{7E5C6DC7-BFC6-4CF0-9AD1-0093FBA77BD2}" dt="2021-04-23T10:54:40.945" v="1155" actId="14100"/>
          <ac:spMkLst>
            <pc:docMk/>
            <pc:sldMk cId="811218007" sldId="765"/>
            <ac:spMk id="4" creationId="{DBACE5AC-AD08-4DEE-A800-94D7320DB410}"/>
          </ac:spMkLst>
        </pc:spChg>
      </pc:sldChg>
      <pc:sldChg chg="del">
        <pc:chgData name="ALEXANDRE" userId="734048d45b8f99b5" providerId="LiveId" clId="{7E5C6DC7-BFC6-4CF0-9AD1-0093FBA77BD2}" dt="2021-04-23T09:44:58.661" v="10" actId="47"/>
        <pc:sldMkLst>
          <pc:docMk/>
          <pc:sldMk cId="4131142600" sldId="765"/>
        </pc:sldMkLst>
      </pc:sldChg>
      <pc:sldChg chg="addSp delSp modSp add mod">
        <pc:chgData name="ALEXANDRE" userId="734048d45b8f99b5" providerId="LiveId" clId="{7E5C6DC7-BFC6-4CF0-9AD1-0093FBA77BD2}" dt="2021-04-23T16:59:56.324" v="2324" actId="1076"/>
        <pc:sldMkLst>
          <pc:docMk/>
          <pc:sldMk cId="101096259" sldId="766"/>
        </pc:sldMkLst>
        <pc:spChg chg="add del mod">
          <ac:chgData name="ALEXANDRE" userId="734048d45b8f99b5" providerId="LiveId" clId="{7E5C6DC7-BFC6-4CF0-9AD1-0093FBA77BD2}" dt="2021-04-23T10:57:15.854" v="1203" actId="478"/>
          <ac:spMkLst>
            <pc:docMk/>
            <pc:sldMk cId="101096259" sldId="766"/>
            <ac:spMk id="3" creationId="{E0D09AF7-415D-42D4-A86E-2F06446186A1}"/>
          </ac:spMkLst>
        </pc:spChg>
        <pc:spChg chg="add mod">
          <ac:chgData name="ALEXANDRE" userId="734048d45b8f99b5" providerId="LiveId" clId="{7E5C6DC7-BFC6-4CF0-9AD1-0093FBA77BD2}" dt="2021-04-23T10:57:33.821" v="1209" actId="1076"/>
          <ac:spMkLst>
            <pc:docMk/>
            <pc:sldMk cId="101096259" sldId="766"/>
            <ac:spMk id="6" creationId="{7B235F9E-5965-4281-B74A-ED28E169891B}"/>
          </ac:spMkLst>
        </pc:spChg>
        <pc:spChg chg="add mod">
          <ac:chgData name="ALEXANDRE" userId="734048d45b8f99b5" providerId="LiveId" clId="{7E5C6DC7-BFC6-4CF0-9AD1-0093FBA77BD2}" dt="2021-04-23T10:57:33.821" v="1209" actId="1076"/>
          <ac:spMkLst>
            <pc:docMk/>
            <pc:sldMk cId="101096259" sldId="766"/>
            <ac:spMk id="7" creationId="{216475BE-5BBA-433B-BC3E-5A5156568DF8}"/>
          </ac:spMkLst>
        </pc:spChg>
        <pc:spChg chg="add mod">
          <ac:chgData name="ALEXANDRE" userId="734048d45b8f99b5" providerId="LiveId" clId="{7E5C6DC7-BFC6-4CF0-9AD1-0093FBA77BD2}" dt="2021-04-23T10:57:33.821" v="1209" actId="1076"/>
          <ac:spMkLst>
            <pc:docMk/>
            <pc:sldMk cId="101096259" sldId="766"/>
            <ac:spMk id="8" creationId="{C96B46CB-BC0A-4746-9401-8C031446F64A}"/>
          </ac:spMkLst>
        </pc:spChg>
        <pc:spChg chg="add mod">
          <ac:chgData name="ALEXANDRE" userId="734048d45b8f99b5" providerId="LiveId" clId="{7E5C6DC7-BFC6-4CF0-9AD1-0093FBA77BD2}" dt="2021-04-23T10:57:33.821" v="1209" actId="1076"/>
          <ac:spMkLst>
            <pc:docMk/>
            <pc:sldMk cId="101096259" sldId="766"/>
            <ac:spMk id="9" creationId="{BEC2D647-5F0F-4A1E-8012-0EA85078F3BE}"/>
          </ac:spMkLst>
        </pc:spChg>
        <pc:spChg chg="add mod">
          <ac:chgData name="ALEXANDRE" userId="734048d45b8f99b5" providerId="LiveId" clId="{7E5C6DC7-BFC6-4CF0-9AD1-0093FBA77BD2}" dt="2021-04-23T10:57:33.821" v="1209" actId="1076"/>
          <ac:spMkLst>
            <pc:docMk/>
            <pc:sldMk cId="101096259" sldId="766"/>
            <ac:spMk id="10" creationId="{EB8EE029-E121-4069-967B-DC4ADE7B535B}"/>
          </ac:spMkLst>
        </pc:spChg>
        <pc:spChg chg="add mod">
          <ac:chgData name="ALEXANDRE" userId="734048d45b8f99b5" providerId="LiveId" clId="{7E5C6DC7-BFC6-4CF0-9AD1-0093FBA77BD2}" dt="2021-04-23T10:57:33.821" v="1209" actId="1076"/>
          <ac:spMkLst>
            <pc:docMk/>
            <pc:sldMk cId="101096259" sldId="766"/>
            <ac:spMk id="11" creationId="{3EBF3036-8137-4EC5-9383-06662BC60A3E}"/>
          </ac:spMkLst>
        </pc:spChg>
        <pc:spChg chg="add mod">
          <ac:chgData name="ALEXANDRE" userId="734048d45b8f99b5" providerId="LiveId" clId="{7E5C6DC7-BFC6-4CF0-9AD1-0093FBA77BD2}" dt="2021-04-23T10:57:33.821" v="1209" actId="1076"/>
          <ac:spMkLst>
            <pc:docMk/>
            <pc:sldMk cId="101096259" sldId="766"/>
            <ac:spMk id="12" creationId="{D49FF627-3AD9-4B28-890C-D8BE9CAB001B}"/>
          </ac:spMkLst>
        </pc:spChg>
        <pc:spChg chg="add mod">
          <ac:chgData name="ALEXANDRE" userId="734048d45b8f99b5" providerId="LiveId" clId="{7E5C6DC7-BFC6-4CF0-9AD1-0093FBA77BD2}" dt="2021-04-23T10:57:33.821" v="1209" actId="1076"/>
          <ac:spMkLst>
            <pc:docMk/>
            <pc:sldMk cId="101096259" sldId="766"/>
            <ac:spMk id="13" creationId="{0E376C66-75D2-447C-BC08-F2FB57131E1C}"/>
          </ac:spMkLst>
        </pc:spChg>
        <pc:spChg chg="add mod">
          <ac:chgData name="ALEXANDRE" userId="734048d45b8f99b5" providerId="LiveId" clId="{7E5C6DC7-BFC6-4CF0-9AD1-0093FBA77BD2}" dt="2021-04-23T10:57:33.821" v="1209" actId="1076"/>
          <ac:spMkLst>
            <pc:docMk/>
            <pc:sldMk cId="101096259" sldId="766"/>
            <ac:spMk id="14" creationId="{17CEE377-8147-4702-A126-7D4B1CF65654}"/>
          </ac:spMkLst>
        </pc:spChg>
        <pc:spChg chg="add mod">
          <ac:chgData name="ALEXANDRE" userId="734048d45b8f99b5" providerId="LiveId" clId="{7E5C6DC7-BFC6-4CF0-9AD1-0093FBA77BD2}" dt="2021-04-23T10:57:33.821" v="1209" actId="1076"/>
          <ac:spMkLst>
            <pc:docMk/>
            <pc:sldMk cId="101096259" sldId="766"/>
            <ac:spMk id="15" creationId="{3490CD45-2995-4071-B6ED-A50DA684AC5B}"/>
          </ac:spMkLst>
        </pc:spChg>
        <pc:spChg chg="add mod">
          <ac:chgData name="ALEXANDRE" userId="734048d45b8f99b5" providerId="LiveId" clId="{7E5C6DC7-BFC6-4CF0-9AD1-0093FBA77BD2}" dt="2021-04-23T10:57:33.821" v="1209" actId="1076"/>
          <ac:spMkLst>
            <pc:docMk/>
            <pc:sldMk cId="101096259" sldId="766"/>
            <ac:spMk id="16" creationId="{8E024571-BFC9-4974-8C23-FBF0C3473E75}"/>
          </ac:spMkLst>
        </pc:spChg>
        <pc:spChg chg="add mod">
          <ac:chgData name="ALEXANDRE" userId="734048d45b8f99b5" providerId="LiveId" clId="{7E5C6DC7-BFC6-4CF0-9AD1-0093FBA77BD2}" dt="2021-04-23T10:57:33.821" v="1209" actId="1076"/>
          <ac:spMkLst>
            <pc:docMk/>
            <pc:sldMk cId="101096259" sldId="766"/>
            <ac:spMk id="17" creationId="{C42C1365-587A-4CCD-A0EA-BC8FC2CFDBE4}"/>
          </ac:spMkLst>
        </pc:spChg>
        <pc:spChg chg="add mod">
          <ac:chgData name="ALEXANDRE" userId="734048d45b8f99b5" providerId="LiveId" clId="{7E5C6DC7-BFC6-4CF0-9AD1-0093FBA77BD2}" dt="2021-04-23T16:59:56.324" v="2324" actId="1076"/>
          <ac:spMkLst>
            <pc:docMk/>
            <pc:sldMk cId="101096259" sldId="766"/>
            <ac:spMk id="18" creationId="{7B335E94-9DB2-42DB-BC89-D13439BD75C2}"/>
          </ac:spMkLst>
        </pc:spChg>
        <pc:spChg chg="add mod">
          <ac:chgData name="ALEXANDRE" userId="734048d45b8f99b5" providerId="LiveId" clId="{7E5C6DC7-BFC6-4CF0-9AD1-0093FBA77BD2}" dt="2021-04-23T10:57:33.821" v="1209" actId="1076"/>
          <ac:spMkLst>
            <pc:docMk/>
            <pc:sldMk cId="101096259" sldId="766"/>
            <ac:spMk id="19" creationId="{33A1286B-586D-4E4B-9F3D-A7447ED11281}"/>
          </ac:spMkLst>
        </pc:spChg>
        <pc:spChg chg="mod">
          <ac:chgData name="ALEXANDRE" userId="734048d45b8f99b5" providerId="LiveId" clId="{7E5C6DC7-BFC6-4CF0-9AD1-0093FBA77BD2}" dt="2021-04-23T16:59:52.927" v="2323" actId="2710"/>
          <ac:spMkLst>
            <pc:docMk/>
            <pc:sldMk cId="101096259" sldId="766"/>
            <ac:spMk id="22533" creationId="{C9AB1B91-A41A-4C41-883D-A427A98A9ACF}"/>
          </ac:spMkLst>
        </pc:spChg>
        <pc:spChg chg="del">
          <ac:chgData name="ALEXANDRE" userId="734048d45b8f99b5" providerId="LiveId" clId="{7E5C6DC7-BFC6-4CF0-9AD1-0093FBA77BD2}" dt="2021-04-23T10:57:10.455" v="1201" actId="478"/>
          <ac:spMkLst>
            <pc:docMk/>
            <pc:sldMk cId="101096259" sldId="766"/>
            <ac:spMk id="22534" creationId="{67547597-2E44-429D-944E-8AABE497C284}"/>
          </ac:spMkLst>
        </pc:spChg>
      </pc:sldChg>
      <pc:sldChg chg="del">
        <pc:chgData name="ALEXANDRE" userId="734048d45b8f99b5" providerId="LiveId" clId="{7E5C6DC7-BFC6-4CF0-9AD1-0093FBA77BD2}" dt="2021-04-23T09:44:58.661" v="10" actId="47"/>
        <pc:sldMkLst>
          <pc:docMk/>
          <pc:sldMk cId="3129877054" sldId="766"/>
        </pc:sldMkLst>
      </pc:sldChg>
      <pc:sldChg chg="addSp delSp modSp add mod">
        <pc:chgData name="ALEXANDRE" userId="734048d45b8f99b5" providerId="LiveId" clId="{7E5C6DC7-BFC6-4CF0-9AD1-0093FBA77BD2}" dt="2021-04-23T11:13:37.721" v="1445" actId="1076"/>
        <pc:sldMkLst>
          <pc:docMk/>
          <pc:sldMk cId="40246285" sldId="767"/>
        </pc:sldMkLst>
        <pc:spChg chg="mod">
          <ac:chgData name="ALEXANDRE" userId="734048d45b8f99b5" providerId="LiveId" clId="{7E5C6DC7-BFC6-4CF0-9AD1-0093FBA77BD2}" dt="2021-04-23T11:01:56.688" v="1278" actId="20577"/>
          <ac:spMkLst>
            <pc:docMk/>
            <pc:sldMk cId="40246285" sldId="767"/>
            <ac:spMk id="2" creationId="{82B1EA0E-D7ED-44B4-9784-9DCC721A763D}"/>
          </ac:spMkLst>
        </pc:spChg>
        <pc:spChg chg="mod">
          <ac:chgData name="ALEXANDRE" userId="734048d45b8f99b5" providerId="LiveId" clId="{7E5C6DC7-BFC6-4CF0-9AD1-0093FBA77BD2}" dt="2021-04-23T11:06:43.859" v="1309" actId="113"/>
          <ac:spMkLst>
            <pc:docMk/>
            <pc:sldMk cId="40246285" sldId="767"/>
            <ac:spMk id="3" creationId="{45A02230-BD56-4C14-8950-062C37C232DF}"/>
          </ac:spMkLst>
        </pc:spChg>
        <pc:spChg chg="add del">
          <ac:chgData name="ALEXANDRE" userId="734048d45b8f99b5" providerId="LiveId" clId="{7E5C6DC7-BFC6-4CF0-9AD1-0093FBA77BD2}" dt="2021-04-23T11:02:12.076" v="1282" actId="22"/>
          <ac:spMkLst>
            <pc:docMk/>
            <pc:sldMk cId="40246285" sldId="767"/>
            <ac:spMk id="5" creationId="{6F5B5A07-4648-4A3E-AFB8-1D21D0F9A35E}"/>
          </ac:spMkLst>
        </pc:spChg>
        <pc:picChg chg="add del mod">
          <ac:chgData name="ALEXANDRE" userId="734048d45b8f99b5" providerId="LiveId" clId="{7E5C6DC7-BFC6-4CF0-9AD1-0093FBA77BD2}" dt="2021-04-23T11:13:28.516" v="1442" actId="478"/>
          <ac:picMkLst>
            <pc:docMk/>
            <pc:sldMk cId="40246285" sldId="767"/>
            <ac:picMk id="36866" creationId="{8EB66705-6ABD-47DD-B087-4ACCC40E74C7}"/>
          </ac:picMkLst>
        </pc:picChg>
        <pc:picChg chg="add mod">
          <ac:chgData name="ALEXANDRE" userId="734048d45b8f99b5" providerId="LiveId" clId="{7E5C6DC7-BFC6-4CF0-9AD1-0093FBA77BD2}" dt="2021-04-23T11:13:37.721" v="1445" actId="1076"/>
          <ac:picMkLst>
            <pc:docMk/>
            <pc:sldMk cId="40246285" sldId="767"/>
            <ac:picMk id="36868" creationId="{AEC0FD82-5CEC-4764-9C49-CAEDD20E0685}"/>
          </ac:picMkLst>
        </pc:picChg>
      </pc:sldChg>
      <pc:sldChg chg="del">
        <pc:chgData name="ALEXANDRE" userId="734048d45b8f99b5" providerId="LiveId" clId="{7E5C6DC7-BFC6-4CF0-9AD1-0093FBA77BD2}" dt="2021-04-23T09:44:58.661" v="10" actId="47"/>
        <pc:sldMkLst>
          <pc:docMk/>
          <pc:sldMk cId="2993539545" sldId="767"/>
        </pc:sldMkLst>
      </pc:sldChg>
      <pc:sldChg chg="addSp delSp modSp add mod">
        <pc:chgData name="ALEXANDRE" userId="734048d45b8f99b5" providerId="LiveId" clId="{7E5C6DC7-BFC6-4CF0-9AD1-0093FBA77BD2}" dt="2021-04-23T11:09:31.845" v="1404" actId="1076"/>
        <pc:sldMkLst>
          <pc:docMk/>
          <pc:sldMk cId="1477921733" sldId="768"/>
        </pc:sldMkLst>
        <pc:spChg chg="mod">
          <ac:chgData name="ALEXANDRE" userId="734048d45b8f99b5" providerId="LiveId" clId="{7E5C6DC7-BFC6-4CF0-9AD1-0093FBA77BD2}" dt="2021-04-23T11:09:31.845" v="1404" actId="1076"/>
          <ac:spMkLst>
            <pc:docMk/>
            <pc:sldMk cId="1477921733" sldId="768"/>
            <ac:spMk id="3" creationId="{45A02230-BD56-4C14-8950-062C37C232DF}"/>
          </ac:spMkLst>
        </pc:spChg>
        <pc:picChg chg="del">
          <ac:chgData name="ALEXANDRE" userId="734048d45b8f99b5" providerId="LiveId" clId="{7E5C6DC7-BFC6-4CF0-9AD1-0093FBA77BD2}" dt="2021-04-23T11:03:18.113" v="1294" actId="478"/>
          <ac:picMkLst>
            <pc:docMk/>
            <pc:sldMk cId="1477921733" sldId="768"/>
            <ac:picMk id="36866" creationId="{8EB66705-6ABD-47DD-B087-4ACCC40E74C7}"/>
          </ac:picMkLst>
        </pc:picChg>
        <pc:picChg chg="add mod">
          <ac:chgData name="ALEXANDRE" userId="734048d45b8f99b5" providerId="LiveId" clId="{7E5C6DC7-BFC6-4CF0-9AD1-0093FBA77BD2}" dt="2021-04-23T11:08:01.047" v="1321" actId="1076"/>
          <ac:picMkLst>
            <pc:docMk/>
            <pc:sldMk cId="1477921733" sldId="768"/>
            <ac:picMk id="44034" creationId="{0CC294D7-EC99-41DD-B7C7-3140C9777213}"/>
          </ac:picMkLst>
        </pc:picChg>
      </pc:sldChg>
      <pc:sldChg chg="del">
        <pc:chgData name="ALEXANDRE" userId="734048d45b8f99b5" providerId="LiveId" clId="{7E5C6DC7-BFC6-4CF0-9AD1-0093FBA77BD2}" dt="2021-04-23T09:44:58.661" v="10" actId="47"/>
        <pc:sldMkLst>
          <pc:docMk/>
          <pc:sldMk cId="1942451159" sldId="768"/>
        </pc:sldMkLst>
      </pc:sldChg>
      <pc:sldChg chg="del">
        <pc:chgData name="ALEXANDRE" userId="734048d45b8f99b5" providerId="LiveId" clId="{7E5C6DC7-BFC6-4CF0-9AD1-0093FBA77BD2}" dt="2021-04-23T09:44:58.661" v="10" actId="47"/>
        <pc:sldMkLst>
          <pc:docMk/>
          <pc:sldMk cId="2950512472" sldId="769"/>
        </pc:sldMkLst>
      </pc:sldChg>
      <pc:sldChg chg="addSp delSp modSp add mod">
        <pc:chgData name="ALEXANDRE" userId="734048d45b8f99b5" providerId="LiveId" clId="{7E5C6DC7-BFC6-4CF0-9AD1-0093FBA77BD2}" dt="2021-04-23T17:01:03.744" v="2330" actId="113"/>
        <pc:sldMkLst>
          <pc:docMk/>
          <pc:sldMk cId="3244840823" sldId="769"/>
        </pc:sldMkLst>
        <pc:spChg chg="mod">
          <ac:chgData name="ALEXANDRE" userId="734048d45b8f99b5" providerId="LiveId" clId="{7E5C6DC7-BFC6-4CF0-9AD1-0093FBA77BD2}" dt="2021-04-23T11:21:25.606" v="1594" actId="403"/>
          <ac:spMkLst>
            <pc:docMk/>
            <pc:sldMk cId="3244840823" sldId="769"/>
            <ac:spMk id="2" creationId="{82B1EA0E-D7ED-44B4-9784-9DCC721A763D}"/>
          </ac:spMkLst>
        </pc:spChg>
        <pc:spChg chg="mod">
          <ac:chgData name="ALEXANDRE" userId="734048d45b8f99b5" providerId="LiveId" clId="{7E5C6DC7-BFC6-4CF0-9AD1-0093FBA77BD2}" dt="2021-04-23T17:01:03.744" v="2330" actId="113"/>
          <ac:spMkLst>
            <pc:docMk/>
            <pc:sldMk cId="3244840823" sldId="769"/>
            <ac:spMk id="3" creationId="{45A02230-BD56-4C14-8950-062C37C232DF}"/>
          </ac:spMkLst>
        </pc:spChg>
        <pc:spChg chg="add del mod">
          <ac:chgData name="ALEXANDRE" userId="734048d45b8f99b5" providerId="LiveId" clId="{7E5C6DC7-BFC6-4CF0-9AD1-0093FBA77BD2}" dt="2021-04-23T11:19:18.643" v="1558" actId="478"/>
          <ac:spMkLst>
            <pc:docMk/>
            <pc:sldMk cId="3244840823" sldId="769"/>
            <ac:spMk id="4" creationId="{4B62C521-0348-40B2-800C-C45278B61D0F}"/>
          </ac:spMkLst>
        </pc:spChg>
        <pc:spChg chg="add del">
          <ac:chgData name="ALEXANDRE" userId="734048d45b8f99b5" providerId="LiveId" clId="{7E5C6DC7-BFC6-4CF0-9AD1-0093FBA77BD2}" dt="2021-04-23T11:15:22.400" v="1478"/>
          <ac:spMkLst>
            <pc:docMk/>
            <pc:sldMk cId="3244840823" sldId="769"/>
            <ac:spMk id="5" creationId="{3BA13310-32F7-4041-AF07-71D0BDE9709B}"/>
          </ac:spMkLst>
        </pc:spChg>
        <pc:spChg chg="add del mod">
          <ac:chgData name="ALEXANDRE" userId="734048d45b8f99b5" providerId="LiveId" clId="{7E5C6DC7-BFC6-4CF0-9AD1-0093FBA77BD2}" dt="2021-04-23T11:15:29.825" v="1482"/>
          <ac:spMkLst>
            <pc:docMk/>
            <pc:sldMk cId="3244840823" sldId="769"/>
            <ac:spMk id="6" creationId="{18A4E0D7-3EDF-476C-8032-DEB5C9EC6C16}"/>
          </ac:spMkLst>
        </pc:spChg>
        <pc:picChg chg="del">
          <ac:chgData name="ALEXANDRE" userId="734048d45b8f99b5" providerId="LiveId" clId="{7E5C6DC7-BFC6-4CF0-9AD1-0093FBA77BD2}" dt="2021-04-23T11:14:49.504" v="1472" actId="478"/>
          <ac:picMkLst>
            <pc:docMk/>
            <pc:sldMk cId="3244840823" sldId="769"/>
            <ac:picMk id="44034" creationId="{0CC294D7-EC99-41DD-B7C7-3140C9777213}"/>
          </ac:picMkLst>
        </pc:picChg>
      </pc:sldChg>
      <pc:sldChg chg="delSp modSp add mod ord">
        <pc:chgData name="ALEXANDRE" userId="734048d45b8f99b5" providerId="LiveId" clId="{7E5C6DC7-BFC6-4CF0-9AD1-0093FBA77BD2}" dt="2021-04-23T17:00:45.304" v="2328" actId="255"/>
        <pc:sldMkLst>
          <pc:docMk/>
          <pc:sldMk cId="2922509832" sldId="770"/>
        </pc:sldMkLst>
        <pc:spChg chg="mod">
          <ac:chgData name="ALEXANDRE" userId="734048d45b8f99b5" providerId="LiveId" clId="{7E5C6DC7-BFC6-4CF0-9AD1-0093FBA77BD2}" dt="2021-04-23T17:00:45.304" v="2328" actId="255"/>
          <ac:spMkLst>
            <pc:docMk/>
            <pc:sldMk cId="2922509832" sldId="770"/>
            <ac:spMk id="3" creationId="{45A02230-BD56-4C14-8950-062C37C232DF}"/>
          </ac:spMkLst>
        </pc:spChg>
        <pc:spChg chg="del mod">
          <ac:chgData name="ALEXANDRE" userId="734048d45b8f99b5" providerId="LiveId" clId="{7E5C6DC7-BFC6-4CF0-9AD1-0093FBA77BD2}" dt="2021-04-23T11:20:05.057" v="1568" actId="478"/>
          <ac:spMkLst>
            <pc:docMk/>
            <pc:sldMk cId="2922509832" sldId="770"/>
            <ac:spMk id="4" creationId="{4B62C521-0348-40B2-800C-C45278B61D0F}"/>
          </ac:spMkLst>
        </pc:spChg>
      </pc:sldChg>
      <pc:sldChg chg="del">
        <pc:chgData name="ALEXANDRE" userId="734048d45b8f99b5" providerId="LiveId" clId="{7E5C6DC7-BFC6-4CF0-9AD1-0093FBA77BD2}" dt="2021-04-23T09:44:58.661" v="10" actId="47"/>
        <pc:sldMkLst>
          <pc:docMk/>
          <pc:sldMk cId="3755986425" sldId="770"/>
        </pc:sldMkLst>
      </pc:sldChg>
      <pc:sldChg chg="del">
        <pc:chgData name="ALEXANDRE" userId="734048d45b8f99b5" providerId="LiveId" clId="{7E5C6DC7-BFC6-4CF0-9AD1-0093FBA77BD2}" dt="2021-04-23T09:44:58.661" v="10" actId="47"/>
        <pc:sldMkLst>
          <pc:docMk/>
          <pc:sldMk cId="738805432" sldId="771"/>
        </pc:sldMkLst>
      </pc:sldChg>
      <pc:sldChg chg="addSp delSp modSp add mod">
        <pc:chgData name="ALEXANDRE" userId="734048d45b8f99b5" providerId="LiveId" clId="{7E5C6DC7-BFC6-4CF0-9AD1-0093FBA77BD2}" dt="2021-04-23T11:21:20.564" v="1591" actId="14100"/>
        <pc:sldMkLst>
          <pc:docMk/>
          <pc:sldMk cId="2303863465" sldId="771"/>
        </pc:sldMkLst>
        <pc:spChg chg="mod">
          <ac:chgData name="ALEXANDRE" userId="734048d45b8f99b5" providerId="LiveId" clId="{7E5C6DC7-BFC6-4CF0-9AD1-0093FBA77BD2}" dt="2021-04-23T11:21:20.564" v="1591" actId="14100"/>
          <ac:spMkLst>
            <pc:docMk/>
            <pc:sldMk cId="2303863465" sldId="771"/>
            <ac:spMk id="2" creationId="{82B1EA0E-D7ED-44B4-9784-9DCC721A763D}"/>
          </ac:spMkLst>
        </pc:spChg>
        <pc:spChg chg="del mod">
          <ac:chgData name="ALEXANDRE" userId="734048d45b8f99b5" providerId="LiveId" clId="{7E5C6DC7-BFC6-4CF0-9AD1-0093FBA77BD2}" dt="2021-04-23T11:19:24.942" v="1560" actId="478"/>
          <ac:spMkLst>
            <pc:docMk/>
            <pc:sldMk cId="2303863465" sldId="771"/>
            <ac:spMk id="3" creationId="{45A02230-BD56-4C14-8950-062C37C232DF}"/>
          </ac:spMkLst>
        </pc:spChg>
        <pc:spChg chg="mod">
          <ac:chgData name="ALEXANDRE" userId="734048d45b8f99b5" providerId="LiveId" clId="{7E5C6DC7-BFC6-4CF0-9AD1-0093FBA77BD2}" dt="2021-04-23T11:19:29.591" v="1561" actId="1076"/>
          <ac:spMkLst>
            <pc:docMk/>
            <pc:sldMk cId="2303863465" sldId="771"/>
            <ac:spMk id="4" creationId="{4B62C521-0348-40B2-800C-C45278B61D0F}"/>
          </ac:spMkLst>
        </pc:spChg>
        <pc:spChg chg="add mod">
          <ac:chgData name="ALEXANDRE" userId="734048d45b8f99b5" providerId="LiveId" clId="{7E5C6DC7-BFC6-4CF0-9AD1-0093FBA77BD2}" dt="2021-04-23T11:20:45.190" v="1582" actId="14100"/>
          <ac:spMkLst>
            <pc:docMk/>
            <pc:sldMk cId="2303863465" sldId="771"/>
            <ac:spMk id="5" creationId="{9639BDE0-61E2-4AEA-A4B9-A9B2BCB91B8F}"/>
          </ac:spMkLst>
        </pc:spChg>
      </pc:sldChg>
      <pc:sldChg chg="del">
        <pc:chgData name="ALEXANDRE" userId="734048d45b8f99b5" providerId="LiveId" clId="{7E5C6DC7-BFC6-4CF0-9AD1-0093FBA77BD2}" dt="2021-04-23T09:44:58.661" v="10" actId="47"/>
        <pc:sldMkLst>
          <pc:docMk/>
          <pc:sldMk cId="1698719295" sldId="772"/>
        </pc:sldMkLst>
      </pc:sldChg>
      <pc:sldChg chg="addSp delSp modSp add mod">
        <pc:chgData name="ALEXANDRE" userId="734048d45b8f99b5" providerId="LiveId" clId="{7E5C6DC7-BFC6-4CF0-9AD1-0093FBA77BD2}" dt="2021-04-23T11:20:51.302" v="1583" actId="1076"/>
        <pc:sldMkLst>
          <pc:docMk/>
          <pc:sldMk cId="1711798671" sldId="772"/>
        </pc:sldMkLst>
        <pc:spChg chg="del">
          <ac:chgData name="ALEXANDRE" userId="734048d45b8f99b5" providerId="LiveId" clId="{7E5C6DC7-BFC6-4CF0-9AD1-0093FBA77BD2}" dt="2021-04-23T11:20:08.175" v="1569" actId="478"/>
          <ac:spMkLst>
            <pc:docMk/>
            <pc:sldMk cId="1711798671" sldId="772"/>
            <ac:spMk id="3" creationId="{45A02230-BD56-4C14-8950-062C37C232DF}"/>
          </ac:spMkLst>
        </pc:spChg>
        <pc:spChg chg="mod">
          <ac:chgData name="ALEXANDRE" userId="734048d45b8f99b5" providerId="LiveId" clId="{7E5C6DC7-BFC6-4CF0-9AD1-0093FBA77BD2}" dt="2021-04-23T11:20:51.302" v="1583" actId="1076"/>
          <ac:spMkLst>
            <pc:docMk/>
            <pc:sldMk cId="1711798671" sldId="772"/>
            <ac:spMk id="4" creationId="{4B62C521-0348-40B2-800C-C45278B61D0F}"/>
          </ac:spMkLst>
        </pc:spChg>
        <pc:spChg chg="add del mod">
          <ac:chgData name="ALEXANDRE" userId="734048d45b8f99b5" providerId="LiveId" clId="{7E5C6DC7-BFC6-4CF0-9AD1-0093FBA77BD2}" dt="2021-04-23T11:20:09.497" v="1570" actId="478"/>
          <ac:spMkLst>
            <pc:docMk/>
            <pc:sldMk cId="1711798671" sldId="772"/>
            <ac:spMk id="6" creationId="{C1929C2F-0B6D-4ABF-8C45-B09CE63A1958}"/>
          </ac:spMkLst>
        </pc:spChg>
        <pc:spChg chg="add mod">
          <ac:chgData name="ALEXANDRE" userId="734048d45b8f99b5" providerId="LiveId" clId="{7E5C6DC7-BFC6-4CF0-9AD1-0093FBA77BD2}" dt="2021-04-23T11:20:51.302" v="1583" actId="1076"/>
          <ac:spMkLst>
            <pc:docMk/>
            <pc:sldMk cId="1711798671" sldId="772"/>
            <ac:spMk id="7" creationId="{AA944F3F-0DF0-45E5-88E7-93233DD52A49}"/>
          </ac:spMkLst>
        </pc:spChg>
      </pc:sldChg>
      <pc:sldChg chg="addSp delSp modSp add mod modAnim">
        <pc:chgData name="ALEXANDRE" userId="734048d45b8f99b5" providerId="LiveId" clId="{7E5C6DC7-BFC6-4CF0-9AD1-0093FBA77BD2}" dt="2021-04-23T11:39:16.385" v="1887" actId="478"/>
        <pc:sldMkLst>
          <pc:docMk/>
          <pc:sldMk cId="1625831736" sldId="773"/>
        </pc:sldMkLst>
        <pc:spChg chg="add del mod">
          <ac:chgData name="ALEXANDRE" userId="734048d45b8f99b5" providerId="LiveId" clId="{7E5C6DC7-BFC6-4CF0-9AD1-0093FBA77BD2}" dt="2021-04-23T11:31:15.113" v="1776" actId="478"/>
          <ac:spMkLst>
            <pc:docMk/>
            <pc:sldMk cId="1625831736" sldId="773"/>
            <ac:spMk id="3" creationId="{DA0E5754-D916-44F3-8A8F-9FD92AD0B178}"/>
          </ac:spMkLst>
        </pc:spChg>
        <pc:spChg chg="del">
          <ac:chgData name="ALEXANDRE" userId="734048d45b8f99b5" providerId="LiveId" clId="{7E5C6DC7-BFC6-4CF0-9AD1-0093FBA77BD2}" dt="2021-04-23T11:39:16.385" v="1887" actId="478"/>
          <ac:spMkLst>
            <pc:docMk/>
            <pc:sldMk cId="1625831736" sldId="773"/>
            <ac:spMk id="4" creationId="{C0996B5F-3ACA-4317-A754-37F7E287F8AB}"/>
          </ac:spMkLst>
        </pc:spChg>
        <pc:spChg chg="del">
          <ac:chgData name="ALEXANDRE" userId="734048d45b8f99b5" providerId="LiveId" clId="{7E5C6DC7-BFC6-4CF0-9AD1-0093FBA77BD2}" dt="2021-04-23T11:39:16.385" v="1887" actId="478"/>
          <ac:spMkLst>
            <pc:docMk/>
            <pc:sldMk cId="1625831736" sldId="773"/>
            <ac:spMk id="5" creationId="{0B2661E2-7EF5-4768-BCB6-A4E46D48CF19}"/>
          </ac:spMkLst>
        </pc:spChg>
        <pc:spChg chg="del">
          <ac:chgData name="ALEXANDRE" userId="734048d45b8f99b5" providerId="LiveId" clId="{7E5C6DC7-BFC6-4CF0-9AD1-0093FBA77BD2}" dt="2021-04-23T11:39:16.385" v="1887" actId="478"/>
          <ac:spMkLst>
            <pc:docMk/>
            <pc:sldMk cId="1625831736" sldId="773"/>
            <ac:spMk id="6" creationId="{8E5ADAD2-218B-4B23-BC32-B050E67335F6}"/>
          </ac:spMkLst>
        </pc:spChg>
        <pc:spChg chg="add del mod">
          <ac:chgData name="ALEXANDRE" userId="734048d45b8f99b5" providerId="LiveId" clId="{7E5C6DC7-BFC6-4CF0-9AD1-0093FBA77BD2}" dt="2021-04-23T11:34:54.331" v="1831" actId="21"/>
          <ac:spMkLst>
            <pc:docMk/>
            <pc:sldMk cId="1625831736" sldId="773"/>
            <ac:spMk id="9" creationId="{31F5DBFD-6477-41E6-A4AA-02E582E056C4}"/>
          </ac:spMkLst>
        </pc:spChg>
        <pc:spChg chg="add del mod">
          <ac:chgData name="ALEXANDRE" userId="734048d45b8f99b5" providerId="LiveId" clId="{7E5C6DC7-BFC6-4CF0-9AD1-0093FBA77BD2}" dt="2021-04-23T11:34:54.331" v="1831" actId="21"/>
          <ac:spMkLst>
            <pc:docMk/>
            <pc:sldMk cId="1625831736" sldId="773"/>
            <ac:spMk id="10" creationId="{A3D5EDC6-3A48-4591-91AD-1F49958507DA}"/>
          </ac:spMkLst>
        </pc:spChg>
        <pc:spChg chg="add del mod">
          <ac:chgData name="ALEXANDRE" userId="734048d45b8f99b5" providerId="LiveId" clId="{7E5C6DC7-BFC6-4CF0-9AD1-0093FBA77BD2}" dt="2021-04-23T11:34:54.331" v="1831" actId="21"/>
          <ac:spMkLst>
            <pc:docMk/>
            <pc:sldMk cId="1625831736" sldId="773"/>
            <ac:spMk id="13" creationId="{690A5BB0-42BD-45E0-8C2C-1ACC3369A33F}"/>
          </ac:spMkLst>
        </pc:spChg>
        <pc:spChg chg="add del mod">
          <ac:chgData name="ALEXANDRE" userId="734048d45b8f99b5" providerId="LiveId" clId="{7E5C6DC7-BFC6-4CF0-9AD1-0093FBA77BD2}" dt="2021-04-23T11:34:54.331" v="1831" actId="21"/>
          <ac:spMkLst>
            <pc:docMk/>
            <pc:sldMk cId="1625831736" sldId="773"/>
            <ac:spMk id="14" creationId="{5C0140E1-FA5E-4DC2-8D8C-99CD31973E50}"/>
          </ac:spMkLst>
        </pc:spChg>
        <pc:spChg chg="mod">
          <ac:chgData name="ALEXANDRE" userId="734048d45b8f99b5" providerId="LiveId" clId="{7E5C6DC7-BFC6-4CF0-9AD1-0093FBA77BD2}" dt="2021-04-23T11:30:42.944" v="1773" actId="20577"/>
          <ac:spMkLst>
            <pc:docMk/>
            <pc:sldMk cId="1625831736" sldId="773"/>
            <ac:spMk id="31749" creationId="{144FFF3F-32D1-4A7C-B663-4E6A6349C49F}"/>
          </ac:spMkLst>
        </pc:spChg>
        <pc:spChg chg="del">
          <ac:chgData name="ALEXANDRE" userId="734048d45b8f99b5" providerId="LiveId" clId="{7E5C6DC7-BFC6-4CF0-9AD1-0093FBA77BD2}" dt="2021-04-23T11:31:11.507" v="1774" actId="478"/>
          <ac:spMkLst>
            <pc:docMk/>
            <pc:sldMk cId="1625831736" sldId="773"/>
            <ac:spMk id="31750" creationId="{78F57A16-2283-41B2-B721-E004D1B22B7F}"/>
          </ac:spMkLst>
        </pc:spChg>
        <pc:picChg chg="add del mod modCrop">
          <ac:chgData name="ALEXANDRE" userId="734048d45b8f99b5" providerId="LiveId" clId="{7E5C6DC7-BFC6-4CF0-9AD1-0093FBA77BD2}" dt="2021-04-23T11:33:17.855" v="1784" actId="478"/>
          <ac:picMkLst>
            <pc:docMk/>
            <pc:sldMk cId="1625831736" sldId="773"/>
            <ac:picMk id="8" creationId="{CDA5C5F5-60EA-4034-B991-3B325D72F560}"/>
          </ac:picMkLst>
        </pc:picChg>
        <pc:picChg chg="add mod modCrop">
          <ac:chgData name="ALEXANDRE" userId="734048d45b8f99b5" providerId="LiveId" clId="{7E5C6DC7-BFC6-4CF0-9AD1-0093FBA77BD2}" dt="2021-04-23T11:35:51.132" v="1848" actId="1076"/>
          <ac:picMkLst>
            <pc:docMk/>
            <pc:sldMk cId="1625831736" sldId="773"/>
            <ac:picMk id="11" creationId="{92EDCE66-6AE4-4365-A1D3-2E0778759F4B}"/>
          </ac:picMkLst>
        </pc:picChg>
        <pc:picChg chg="add del mod">
          <ac:chgData name="ALEXANDRE" userId="734048d45b8f99b5" providerId="LiveId" clId="{7E5C6DC7-BFC6-4CF0-9AD1-0093FBA77BD2}" dt="2021-04-23T11:34:54.331" v="1831" actId="21"/>
          <ac:picMkLst>
            <pc:docMk/>
            <pc:sldMk cId="1625831736" sldId="773"/>
            <ac:picMk id="50178" creationId="{72E3659B-EAD6-48DB-8116-81FDC383C41E}"/>
          </ac:picMkLst>
        </pc:picChg>
        <pc:picChg chg="add mod">
          <ac:chgData name="ALEXANDRE" userId="734048d45b8f99b5" providerId="LiveId" clId="{7E5C6DC7-BFC6-4CF0-9AD1-0093FBA77BD2}" dt="2021-04-23T11:36:22.640" v="1853" actId="1076"/>
          <ac:picMkLst>
            <pc:docMk/>
            <pc:sldMk cId="1625831736" sldId="773"/>
            <ac:picMk id="50180" creationId="{752F6D8F-4FD2-4CB4-98C9-86C6FD62842B}"/>
          </ac:picMkLst>
        </pc:picChg>
      </pc:sldChg>
      <pc:sldChg chg="del">
        <pc:chgData name="ALEXANDRE" userId="734048d45b8f99b5" providerId="LiveId" clId="{7E5C6DC7-BFC6-4CF0-9AD1-0093FBA77BD2}" dt="2021-04-23T09:44:58.661" v="10" actId="47"/>
        <pc:sldMkLst>
          <pc:docMk/>
          <pc:sldMk cId="1796659798" sldId="773"/>
        </pc:sldMkLst>
      </pc:sldChg>
      <pc:sldChg chg="delSp modSp add mod ord">
        <pc:chgData name="ALEXANDRE" userId="734048d45b8f99b5" providerId="LiveId" clId="{7E5C6DC7-BFC6-4CF0-9AD1-0093FBA77BD2}" dt="2021-04-23T11:39:27.678" v="1890" actId="478"/>
        <pc:sldMkLst>
          <pc:docMk/>
          <pc:sldMk cId="203472619" sldId="774"/>
        </pc:sldMkLst>
        <pc:spChg chg="del">
          <ac:chgData name="ALEXANDRE" userId="734048d45b8f99b5" providerId="LiveId" clId="{7E5C6DC7-BFC6-4CF0-9AD1-0093FBA77BD2}" dt="2021-04-23T11:39:27.678" v="1890" actId="478"/>
          <ac:spMkLst>
            <pc:docMk/>
            <pc:sldMk cId="203472619" sldId="774"/>
            <ac:spMk id="4" creationId="{C0996B5F-3ACA-4317-A754-37F7E287F8AB}"/>
          </ac:spMkLst>
        </pc:spChg>
        <pc:spChg chg="del">
          <ac:chgData name="ALEXANDRE" userId="734048d45b8f99b5" providerId="LiveId" clId="{7E5C6DC7-BFC6-4CF0-9AD1-0093FBA77BD2}" dt="2021-04-23T11:39:27.678" v="1890" actId="478"/>
          <ac:spMkLst>
            <pc:docMk/>
            <pc:sldMk cId="203472619" sldId="774"/>
            <ac:spMk id="5" creationId="{0B2661E2-7EF5-4768-BCB6-A4E46D48CF19}"/>
          </ac:spMkLst>
        </pc:spChg>
        <pc:spChg chg="del">
          <ac:chgData name="ALEXANDRE" userId="734048d45b8f99b5" providerId="LiveId" clId="{7E5C6DC7-BFC6-4CF0-9AD1-0093FBA77BD2}" dt="2021-04-23T11:39:27.678" v="1890" actId="478"/>
          <ac:spMkLst>
            <pc:docMk/>
            <pc:sldMk cId="203472619" sldId="774"/>
            <ac:spMk id="6" creationId="{8E5ADAD2-218B-4B23-BC32-B050E67335F6}"/>
          </ac:spMkLst>
        </pc:spChg>
        <pc:spChg chg="mod">
          <ac:chgData name="ALEXANDRE" userId="734048d45b8f99b5" providerId="LiveId" clId="{7E5C6DC7-BFC6-4CF0-9AD1-0093FBA77BD2}" dt="2021-04-23T11:27:05.440" v="1676" actId="20577"/>
          <ac:spMkLst>
            <pc:docMk/>
            <pc:sldMk cId="203472619" sldId="774"/>
            <ac:spMk id="31749" creationId="{144FFF3F-32D1-4A7C-B663-4E6A6349C49F}"/>
          </ac:spMkLst>
        </pc:spChg>
        <pc:spChg chg="mod">
          <ac:chgData name="ALEXANDRE" userId="734048d45b8f99b5" providerId="LiveId" clId="{7E5C6DC7-BFC6-4CF0-9AD1-0093FBA77BD2}" dt="2021-04-23T11:27:13.722" v="1679" actId="404"/>
          <ac:spMkLst>
            <pc:docMk/>
            <pc:sldMk cId="203472619" sldId="774"/>
            <ac:spMk id="31750" creationId="{78F57A16-2283-41B2-B721-E004D1B22B7F}"/>
          </ac:spMkLst>
        </pc:spChg>
      </pc:sldChg>
      <pc:sldChg chg="del">
        <pc:chgData name="ALEXANDRE" userId="734048d45b8f99b5" providerId="LiveId" clId="{7E5C6DC7-BFC6-4CF0-9AD1-0093FBA77BD2}" dt="2021-04-23T09:44:58.661" v="10" actId="47"/>
        <pc:sldMkLst>
          <pc:docMk/>
          <pc:sldMk cId="873597706" sldId="774"/>
        </pc:sldMkLst>
      </pc:sldChg>
      <pc:sldChg chg="delSp modSp add mod">
        <pc:chgData name="ALEXANDRE" userId="734048d45b8f99b5" providerId="LiveId" clId="{7E5C6DC7-BFC6-4CF0-9AD1-0093FBA77BD2}" dt="2021-04-23T11:39:19.877" v="1888" actId="478"/>
        <pc:sldMkLst>
          <pc:docMk/>
          <pc:sldMk cId="2073994569" sldId="775"/>
        </pc:sldMkLst>
        <pc:spChg chg="del">
          <ac:chgData name="ALEXANDRE" userId="734048d45b8f99b5" providerId="LiveId" clId="{7E5C6DC7-BFC6-4CF0-9AD1-0093FBA77BD2}" dt="2021-04-23T11:39:19.877" v="1888" actId="478"/>
          <ac:spMkLst>
            <pc:docMk/>
            <pc:sldMk cId="2073994569" sldId="775"/>
            <ac:spMk id="4" creationId="{C0996B5F-3ACA-4317-A754-37F7E287F8AB}"/>
          </ac:spMkLst>
        </pc:spChg>
        <pc:spChg chg="del">
          <ac:chgData name="ALEXANDRE" userId="734048d45b8f99b5" providerId="LiveId" clId="{7E5C6DC7-BFC6-4CF0-9AD1-0093FBA77BD2}" dt="2021-04-23T11:39:19.877" v="1888" actId="478"/>
          <ac:spMkLst>
            <pc:docMk/>
            <pc:sldMk cId="2073994569" sldId="775"/>
            <ac:spMk id="5" creationId="{0B2661E2-7EF5-4768-BCB6-A4E46D48CF19}"/>
          </ac:spMkLst>
        </pc:spChg>
        <pc:spChg chg="del">
          <ac:chgData name="ALEXANDRE" userId="734048d45b8f99b5" providerId="LiveId" clId="{7E5C6DC7-BFC6-4CF0-9AD1-0093FBA77BD2}" dt="2021-04-23T11:39:19.877" v="1888" actId="478"/>
          <ac:spMkLst>
            <pc:docMk/>
            <pc:sldMk cId="2073994569" sldId="775"/>
            <ac:spMk id="6" creationId="{8E5ADAD2-218B-4B23-BC32-B050E67335F6}"/>
          </ac:spMkLst>
        </pc:spChg>
        <pc:spChg chg="mod">
          <ac:chgData name="ALEXANDRE" userId="734048d45b8f99b5" providerId="LiveId" clId="{7E5C6DC7-BFC6-4CF0-9AD1-0093FBA77BD2}" dt="2021-04-23T11:28:54.356" v="1719" actId="20577"/>
          <ac:spMkLst>
            <pc:docMk/>
            <pc:sldMk cId="2073994569" sldId="775"/>
            <ac:spMk id="31749" creationId="{144FFF3F-32D1-4A7C-B663-4E6A6349C49F}"/>
          </ac:spMkLst>
        </pc:spChg>
        <pc:spChg chg="mod">
          <ac:chgData name="ALEXANDRE" userId="734048d45b8f99b5" providerId="LiveId" clId="{7E5C6DC7-BFC6-4CF0-9AD1-0093FBA77BD2}" dt="2021-04-23T11:30:14.172" v="1751" actId="1076"/>
          <ac:spMkLst>
            <pc:docMk/>
            <pc:sldMk cId="2073994569" sldId="775"/>
            <ac:spMk id="31750" creationId="{78F57A16-2283-41B2-B721-E004D1B22B7F}"/>
          </ac:spMkLst>
        </pc:spChg>
      </pc:sldChg>
      <pc:sldChg chg="del">
        <pc:chgData name="ALEXANDRE" userId="734048d45b8f99b5" providerId="LiveId" clId="{7E5C6DC7-BFC6-4CF0-9AD1-0093FBA77BD2}" dt="2021-04-23T09:44:50.316" v="9" actId="47"/>
        <pc:sldMkLst>
          <pc:docMk/>
          <pc:sldMk cId="3442625600" sldId="775"/>
        </pc:sldMkLst>
      </pc:sldChg>
      <pc:sldChg chg="del">
        <pc:chgData name="ALEXANDRE" userId="734048d45b8f99b5" providerId="LiveId" clId="{7E5C6DC7-BFC6-4CF0-9AD1-0093FBA77BD2}" dt="2021-04-23T09:44:58.661" v="10" actId="47"/>
        <pc:sldMkLst>
          <pc:docMk/>
          <pc:sldMk cId="3438186084" sldId="776"/>
        </pc:sldMkLst>
      </pc:sldChg>
      <pc:sldChg chg="addSp delSp modSp add mod modAnim">
        <pc:chgData name="ALEXANDRE" userId="734048d45b8f99b5" providerId="LiveId" clId="{7E5C6DC7-BFC6-4CF0-9AD1-0093FBA77BD2}" dt="2021-04-23T11:57:40.268" v="2115" actId="14100"/>
        <pc:sldMkLst>
          <pc:docMk/>
          <pc:sldMk cId="3533694064" sldId="776"/>
        </pc:sldMkLst>
        <pc:spChg chg="del">
          <ac:chgData name="ALEXANDRE" userId="734048d45b8f99b5" providerId="LiveId" clId="{7E5C6DC7-BFC6-4CF0-9AD1-0093FBA77BD2}" dt="2021-04-23T11:39:12.836" v="1886" actId="478"/>
          <ac:spMkLst>
            <pc:docMk/>
            <pc:sldMk cId="3533694064" sldId="776"/>
            <ac:spMk id="4" creationId="{C0996B5F-3ACA-4317-A754-37F7E287F8AB}"/>
          </ac:spMkLst>
        </pc:spChg>
        <pc:spChg chg="del">
          <ac:chgData name="ALEXANDRE" userId="734048d45b8f99b5" providerId="LiveId" clId="{7E5C6DC7-BFC6-4CF0-9AD1-0093FBA77BD2}" dt="2021-04-23T11:39:12.836" v="1886" actId="478"/>
          <ac:spMkLst>
            <pc:docMk/>
            <pc:sldMk cId="3533694064" sldId="776"/>
            <ac:spMk id="5" creationId="{0B2661E2-7EF5-4768-BCB6-A4E46D48CF19}"/>
          </ac:spMkLst>
        </pc:spChg>
        <pc:spChg chg="del">
          <ac:chgData name="ALEXANDRE" userId="734048d45b8f99b5" providerId="LiveId" clId="{7E5C6DC7-BFC6-4CF0-9AD1-0093FBA77BD2}" dt="2021-04-23T11:39:12.836" v="1886" actId="478"/>
          <ac:spMkLst>
            <pc:docMk/>
            <pc:sldMk cId="3533694064" sldId="776"/>
            <ac:spMk id="6" creationId="{8E5ADAD2-218B-4B23-BC32-B050E67335F6}"/>
          </ac:spMkLst>
        </pc:spChg>
        <pc:picChg chg="add mod">
          <ac:chgData name="ALEXANDRE" userId="734048d45b8f99b5" providerId="LiveId" clId="{7E5C6DC7-BFC6-4CF0-9AD1-0093FBA77BD2}" dt="2021-04-23T11:57:40.268" v="2115" actId="14100"/>
          <ac:picMkLst>
            <pc:docMk/>
            <pc:sldMk cId="3533694064" sldId="776"/>
            <ac:picMk id="3" creationId="{8DAB6AE3-116F-45B5-9821-69AAAB48A447}"/>
          </ac:picMkLst>
        </pc:picChg>
        <pc:picChg chg="add del mod">
          <ac:chgData name="ALEXANDRE" userId="734048d45b8f99b5" providerId="LiveId" clId="{7E5C6DC7-BFC6-4CF0-9AD1-0093FBA77BD2}" dt="2021-04-23T11:57:25.718" v="2112" actId="478"/>
          <ac:picMkLst>
            <pc:docMk/>
            <pc:sldMk cId="3533694064" sldId="776"/>
            <ac:picMk id="9" creationId="{A5202314-F8FA-4414-9890-60C46E0CE8B7}"/>
          </ac:picMkLst>
        </pc:picChg>
        <pc:picChg chg="del">
          <ac:chgData name="ALEXANDRE" userId="734048d45b8f99b5" providerId="LiveId" clId="{7E5C6DC7-BFC6-4CF0-9AD1-0093FBA77BD2}" dt="2021-04-23T11:36:30.520" v="1857" actId="478"/>
          <ac:picMkLst>
            <pc:docMk/>
            <pc:sldMk cId="3533694064" sldId="776"/>
            <ac:picMk id="11" creationId="{92EDCE66-6AE4-4365-A1D3-2E0778759F4B}"/>
          </ac:picMkLst>
        </pc:picChg>
        <pc:picChg chg="del">
          <ac:chgData name="ALEXANDRE" userId="734048d45b8f99b5" providerId="LiveId" clId="{7E5C6DC7-BFC6-4CF0-9AD1-0093FBA77BD2}" dt="2021-04-23T11:36:30.520" v="1857" actId="478"/>
          <ac:picMkLst>
            <pc:docMk/>
            <pc:sldMk cId="3533694064" sldId="776"/>
            <ac:picMk id="50180" creationId="{752F6D8F-4FD2-4CB4-98C9-86C6FD62842B}"/>
          </ac:picMkLst>
        </pc:picChg>
        <pc:picChg chg="add del mod">
          <ac:chgData name="ALEXANDRE" userId="734048d45b8f99b5" providerId="LiveId" clId="{7E5C6DC7-BFC6-4CF0-9AD1-0093FBA77BD2}" dt="2021-04-23T11:57:25.718" v="2112" actId="478"/>
          <ac:picMkLst>
            <pc:docMk/>
            <pc:sldMk cId="3533694064" sldId="776"/>
            <ac:picMk id="51202" creationId="{97BE87D7-5BA8-4111-B3E8-C014B63C3C41}"/>
          </ac:picMkLst>
        </pc:picChg>
      </pc:sldChg>
      <pc:sldChg chg="addSp delSp modSp add mod modAnim">
        <pc:chgData name="ALEXANDRE" userId="734048d45b8f99b5" providerId="LiveId" clId="{7E5C6DC7-BFC6-4CF0-9AD1-0093FBA77BD2}" dt="2021-04-23T11:39:09.313" v="1885" actId="478"/>
        <pc:sldMkLst>
          <pc:docMk/>
          <pc:sldMk cId="2149807314" sldId="777"/>
        </pc:sldMkLst>
        <pc:spChg chg="del">
          <ac:chgData name="ALEXANDRE" userId="734048d45b8f99b5" providerId="LiveId" clId="{7E5C6DC7-BFC6-4CF0-9AD1-0093FBA77BD2}" dt="2021-04-23T11:39:09.313" v="1885" actId="478"/>
          <ac:spMkLst>
            <pc:docMk/>
            <pc:sldMk cId="2149807314" sldId="777"/>
            <ac:spMk id="4" creationId="{C0996B5F-3ACA-4317-A754-37F7E287F8AB}"/>
          </ac:spMkLst>
        </pc:spChg>
        <pc:spChg chg="del">
          <ac:chgData name="ALEXANDRE" userId="734048d45b8f99b5" providerId="LiveId" clId="{7E5C6DC7-BFC6-4CF0-9AD1-0093FBA77BD2}" dt="2021-04-23T11:39:09.313" v="1885" actId="478"/>
          <ac:spMkLst>
            <pc:docMk/>
            <pc:sldMk cId="2149807314" sldId="777"/>
            <ac:spMk id="5" creationId="{0B2661E2-7EF5-4768-BCB6-A4E46D48CF19}"/>
          </ac:spMkLst>
        </pc:spChg>
        <pc:spChg chg="del">
          <ac:chgData name="ALEXANDRE" userId="734048d45b8f99b5" providerId="LiveId" clId="{7E5C6DC7-BFC6-4CF0-9AD1-0093FBA77BD2}" dt="2021-04-23T11:39:09.313" v="1885" actId="478"/>
          <ac:spMkLst>
            <pc:docMk/>
            <pc:sldMk cId="2149807314" sldId="777"/>
            <ac:spMk id="6" creationId="{8E5ADAD2-218B-4B23-BC32-B050E67335F6}"/>
          </ac:spMkLst>
        </pc:spChg>
        <pc:picChg chg="del">
          <ac:chgData name="ALEXANDRE" userId="734048d45b8f99b5" providerId="LiveId" clId="{7E5C6DC7-BFC6-4CF0-9AD1-0093FBA77BD2}" dt="2021-04-23T11:37:43.668" v="1879" actId="478"/>
          <ac:picMkLst>
            <pc:docMk/>
            <pc:sldMk cId="2149807314" sldId="777"/>
            <ac:picMk id="9" creationId="{A5202314-F8FA-4414-9890-60C46E0CE8B7}"/>
          </ac:picMkLst>
        </pc:picChg>
        <pc:picChg chg="del">
          <ac:chgData name="ALEXANDRE" userId="734048d45b8f99b5" providerId="LiveId" clId="{7E5C6DC7-BFC6-4CF0-9AD1-0093FBA77BD2}" dt="2021-04-23T11:37:43.668" v="1879" actId="478"/>
          <ac:picMkLst>
            <pc:docMk/>
            <pc:sldMk cId="2149807314" sldId="777"/>
            <ac:picMk id="51202" creationId="{97BE87D7-5BA8-4111-B3E8-C014B63C3C41}"/>
          </ac:picMkLst>
        </pc:picChg>
        <pc:picChg chg="add mod">
          <ac:chgData name="ALEXANDRE" userId="734048d45b8f99b5" providerId="LiveId" clId="{7E5C6DC7-BFC6-4CF0-9AD1-0093FBA77BD2}" dt="2021-04-23T11:38:26.626" v="1884" actId="1076"/>
          <ac:picMkLst>
            <pc:docMk/>
            <pc:sldMk cId="2149807314" sldId="777"/>
            <ac:picMk id="52226" creationId="{C334C282-E201-4B90-ACFF-B59FD31F9201}"/>
          </ac:picMkLst>
        </pc:picChg>
      </pc:sldChg>
      <pc:sldChg chg="del">
        <pc:chgData name="ALEXANDRE" userId="734048d45b8f99b5" providerId="LiveId" clId="{7E5C6DC7-BFC6-4CF0-9AD1-0093FBA77BD2}" dt="2021-04-23T09:44:58.661" v="10" actId="47"/>
        <pc:sldMkLst>
          <pc:docMk/>
          <pc:sldMk cId="2518165634" sldId="777"/>
        </pc:sldMkLst>
      </pc:sldChg>
      <pc:sldChg chg="del">
        <pc:chgData name="ALEXANDRE" userId="734048d45b8f99b5" providerId="LiveId" clId="{7E5C6DC7-BFC6-4CF0-9AD1-0093FBA77BD2}" dt="2021-04-23T09:44:58.661" v="10" actId="47"/>
        <pc:sldMkLst>
          <pc:docMk/>
          <pc:sldMk cId="904794926" sldId="778"/>
        </pc:sldMkLst>
      </pc:sldChg>
      <pc:sldChg chg="addSp delSp modSp add mod ord">
        <pc:chgData name="ALEXANDRE" userId="734048d45b8f99b5" providerId="LiveId" clId="{7E5C6DC7-BFC6-4CF0-9AD1-0093FBA77BD2}" dt="2021-04-23T11:48:09.740" v="1989"/>
        <pc:sldMkLst>
          <pc:docMk/>
          <pc:sldMk cId="1801979144" sldId="778"/>
        </pc:sldMkLst>
        <pc:picChg chg="add mod">
          <ac:chgData name="ALEXANDRE" userId="734048d45b8f99b5" providerId="LiveId" clId="{7E5C6DC7-BFC6-4CF0-9AD1-0093FBA77BD2}" dt="2021-04-23T11:47:12.682" v="1981" actId="1076"/>
          <ac:picMkLst>
            <pc:docMk/>
            <pc:sldMk cId="1801979144" sldId="778"/>
            <ac:picMk id="3" creationId="{ECDA66AF-23D9-4E75-9860-9D0C606CAE27}"/>
          </ac:picMkLst>
        </pc:picChg>
        <pc:picChg chg="add mod">
          <ac:chgData name="ALEXANDRE" userId="734048d45b8f99b5" providerId="LiveId" clId="{7E5C6DC7-BFC6-4CF0-9AD1-0093FBA77BD2}" dt="2021-04-23T11:47:25.149" v="1983" actId="1076"/>
          <ac:picMkLst>
            <pc:docMk/>
            <pc:sldMk cId="1801979144" sldId="778"/>
            <ac:picMk id="5" creationId="{9A4FD2F5-E0CE-4221-9EF7-F7E63F973EF9}"/>
          </ac:picMkLst>
        </pc:picChg>
        <pc:picChg chg="del">
          <ac:chgData name="ALEXANDRE" userId="734048d45b8f99b5" providerId="LiveId" clId="{7E5C6DC7-BFC6-4CF0-9AD1-0093FBA77BD2}" dt="2021-04-23T11:47:10.196" v="1979" actId="478"/>
          <ac:picMkLst>
            <pc:docMk/>
            <pc:sldMk cId="1801979144" sldId="778"/>
            <ac:picMk id="52226" creationId="{C334C282-E201-4B90-ACFF-B59FD31F9201}"/>
          </ac:picMkLst>
        </pc:picChg>
      </pc:sldChg>
      <pc:sldChg chg="addSp delSp modSp add mod ord">
        <pc:chgData name="ALEXANDRE" userId="734048d45b8f99b5" providerId="LiveId" clId="{7E5C6DC7-BFC6-4CF0-9AD1-0093FBA77BD2}" dt="2021-04-23T11:48:09.740" v="1989"/>
        <pc:sldMkLst>
          <pc:docMk/>
          <pc:sldMk cId="1180114678" sldId="779"/>
        </pc:sldMkLst>
        <pc:picChg chg="del">
          <ac:chgData name="ALEXANDRE" userId="734048d45b8f99b5" providerId="LiveId" clId="{7E5C6DC7-BFC6-4CF0-9AD1-0093FBA77BD2}" dt="2021-04-23T11:47:30.087" v="1985" actId="478"/>
          <ac:picMkLst>
            <pc:docMk/>
            <pc:sldMk cId="1180114678" sldId="779"/>
            <ac:picMk id="3" creationId="{ECDA66AF-23D9-4E75-9860-9D0C606CAE27}"/>
          </ac:picMkLst>
        </pc:picChg>
        <pc:picChg chg="add mod">
          <ac:chgData name="ALEXANDRE" userId="734048d45b8f99b5" providerId="LiveId" clId="{7E5C6DC7-BFC6-4CF0-9AD1-0093FBA77BD2}" dt="2021-04-23T11:47:49.539" v="1987" actId="1076"/>
          <ac:picMkLst>
            <pc:docMk/>
            <pc:sldMk cId="1180114678" sldId="779"/>
            <ac:picMk id="4" creationId="{6CC3E5D5-C139-4CE6-8269-474B884B75BA}"/>
          </ac:picMkLst>
        </pc:picChg>
        <pc:picChg chg="del">
          <ac:chgData name="ALEXANDRE" userId="734048d45b8f99b5" providerId="LiveId" clId="{7E5C6DC7-BFC6-4CF0-9AD1-0093FBA77BD2}" dt="2021-04-23T11:47:30.087" v="1985" actId="478"/>
          <ac:picMkLst>
            <pc:docMk/>
            <pc:sldMk cId="1180114678" sldId="779"/>
            <ac:picMk id="5" creationId="{9A4FD2F5-E0CE-4221-9EF7-F7E63F973EF9}"/>
          </ac:picMkLst>
        </pc:picChg>
      </pc:sldChg>
      <pc:sldChg chg="del">
        <pc:chgData name="ALEXANDRE" userId="734048d45b8f99b5" providerId="LiveId" clId="{7E5C6DC7-BFC6-4CF0-9AD1-0093FBA77BD2}" dt="2021-04-23T09:44:58.661" v="10" actId="47"/>
        <pc:sldMkLst>
          <pc:docMk/>
          <pc:sldMk cId="3840325000" sldId="779"/>
        </pc:sldMkLst>
      </pc:sldChg>
      <pc:sldChg chg="addSp delSp modSp add mod">
        <pc:chgData name="ALEXANDRE" userId="734048d45b8f99b5" providerId="LiveId" clId="{7E5C6DC7-BFC6-4CF0-9AD1-0093FBA77BD2}" dt="2021-04-23T11:48:41.322" v="1996" actId="1076"/>
        <pc:sldMkLst>
          <pc:docMk/>
          <pc:sldMk cId="695717309" sldId="780"/>
        </pc:sldMkLst>
        <pc:picChg chg="add mod">
          <ac:chgData name="ALEXANDRE" userId="734048d45b8f99b5" providerId="LiveId" clId="{7E5C6DC7-BFC6-4CF0-9AD1-0093FBA77BD2}" dt="2021-04-23T11:48:27.944" v="1993" actId="1076"/>
          <ac:picMkLst>
            <pc:docMk/>
            <pc:sldMk cId="695717309" sldId="780"/>
            <ac:picMk id="3" creationId="{63E9425E-F49C-4B5E-836F-884782100C81}"/>
          </ac:picMkLst>
        </pc:picChg>
        <pc:picChg chg="del">
          <ac:chgData name="ALEXANDRE" userId="734048d45b8f99b5" providerId="LiveId" clId="{7E5C6DC7-BFC6-4CF0-9AD1-0093FBA77BD2}" dt="2021-04-23T11:48:25.744" v="1991" actId="478"/>
          <ac:picMkLst>
            <pc:docMk/>
            <pc:sldMk cId="695717309" sldId="780"/>
            <ac:picMk id="4" creationId="{6CC3E5D5-C139-4CE6-8269-474B884B75BA}"/>
          </ac:picMkLst>
        </pc:picChg>
        <pc:picChg chg="add mod">
          <ac:chgData name="ALEXANDRE" userId="734048d45b8f99b5" providerId="LiveId" clId="{7E5C6DC7-BFC6-4CF0-9AD1-0093FBA77BD2}" dt="2021-04-23T11:48:41.322" v="1996" actId="1076"/>
          <ac:picMkLst>
            <pc:docMk/>
            <pc:sldMk cId="695717309" sldId="780"/>
            <ac:picMk id="6" creationId="{4FCD7FE5-0702-4C7C-97B2-E6C595AF055D}"/>
          </ac:picMkLst>
        </pc:picChg>
      </pc:sldChg>
      <pc:sldChg chg="del">
        <pc:chgData name="ALEXANDRE" userId="734048d45b8f99b5" providerId="LiveId" clId="{7E5C6DC7-BFC6-4CF0-9AD1-0093FBA77BD2}" dt="2021-04-23T09:44:58.661" v="10" actId="47"/>
        <pc:sldMkLst>
          <pc:docMk/>
          <pc:sldMk cId="3558563996" sldId="780"/>
        </pc:sldMkLst>
      </pc:sldChg>
      <pc:sldChg chg="del">
        <pc:chgData name="ALEXANDRE" userId="734048d45b8f99b5" providerId="LiveId" clId="{7E5C6DC7-BFC6-4CF0-9AD1-0093FBA77BD2}" dt="2021-04-23T09:44:58.661" v="10" actId="47"/>
        <pc:sldMkLst>
          <pc:docMk/>
          <pc:sldMk cId="1152504404" sldId="781"/>
        </pc:sldMkLst>
      </pc:sldChg>
      <pc:sldChg chg="addSp delSp modSp add mod">
        <pc:chgData name="ALEXANDRE" userId="734048d45b8f99b5" providerId="LiveId" clId="{7E5C6DC7-BFC6-4CF0-9AD1-0093FBA77BD2}" dt="2021-04-23T11:50:23.739" v="2042" actId="1076"/>
        <pc:sldMkLst>
          <pc:docMk/>
          <pc:sldMk cId="1985110542" sldId="781"/>
        </pc:sldMkLst>
        <pc:spChg chg="mod">
          <ac:chgData name="ALEXANDRE" userId="734048d45b8f99b5" providerId="LiveId" clId="{7E5C6DC7-BFC6-4CF0-9AD1-0093FBA77BD2}" dt="2021-04-23T11:49:08.180" v="2030" actId="313"/>
          <ac:spMkLst>
            <pc:docMk/>
            <pc:sldMk cId="1985110542" sldId="781"/>
            <ac:spMk id="31749" creationId="{144FFF3F-32D1-4A7C-B663-4E6A6349C49F}"/>
          </ac:spMkLst>
        </pc:spChg>
        <pc:picChg chg="del">
          <ac:chgData name="ALEXANDRE" userId="734048d45b8f99b5" providerId="LiveId" clId="{7E5C6DC7-BFC6-4CF0-9AD1-0093FBA77BD2}" dt="2021-04-23T11:49:11.204" v="2031" actId="478"/>
          <ac:picMkLst>
            <pc:docMk/>
            <pc:sldMk cId="1985110542" sldId="781"/>
            <ac:picMk id="3" creationId="{63E9425E-F49C-4B5E-836F-884782100C81}"/>
          </ac:picMkLst>
        </pc:picChg>
        <pc:picChg chg="add mod">
          <ac:chgData name="ALEXANDRE" userId="734048d45b8f99b5" providerId="LiveId" clId="{7E5C6DC7-BFC6-4CF0-9AD1-0093FBA77BD2}" dt="2021-04-23T11:50:09.883" v="2038" actId="1076"/>
          <ac:picMkLst>
            <pc:docMk/>
            <pc:sldMk cId="1985110542" sldId="781"/>
            <ac:picMk id="4" creationId="{5D1E3330-FDA2-475C-B1DC-08DE8A6170EC}"/>
          </ac:picMkLst>
        </pc:picChg>
        <pc:picChg chg="del">
          <ac:chgData name="ALEXANDRE" userId="734048d45b8f99b5" providerId="LiveId" clId="{7E5C6DC7-BFC6-4CF0-9AD1-0093FBA77BD2}" dt="2021-04-23T11:49:11.204" v="2031" actId="478"/>
          <ac:picMkLst>
            <pc:docMk/>
            <pc:sldMk cId="1985110542" sldId="781"/>
            <ac:picMk id="6" creationId="{4FCD7FE5-0702-4C7C-97B2-E6C595AF055D}"/>
          </ac:picMkLst>
        </pc:picChg>
        <pc:picChg chg="add mod modCrop">
          <ac:chgData name="ALEXANDRE" userId="734048d45b8f99b5" providerId="LiveId" clId="{7E5C6DC7-BFC6-4CF0-9AD1-0093FBA77BD2}" dt="2021-04-23T11:50:09.883" v="2038" actId="1076"/>
          <ac:picMkLst>
            <pc:docMk/>
            <pc:sldMk cId="1985110542" sldId="781"/>
            <ac:picMk id="7" creationId="{8B899CE5-5989-42B4-B4EB-0857C11FC9E8}"/>
          </ac:picMkLst>
        </pc:picChg>
        <pc:picChg chg="add mod">
          <ac:chgData name="ALEXANDRE" userId="734048d45b8f99b5" providerId="LiveId" clId="{7E5C6DC7-BFC6-4CF0-9AD1-0093FBA77BD2}" dt="2021-04-23T11:50:12.296" v="2040" actId="1076"/>
          <ac:picMkLst>
            <pc:docMk/>
            <pc:sldMk cId="1985110542" sldId="781"/>
            <ac:picMk id="9" creationId="{69286A48-BB9A-43D5-8083-03DF547E874C}"/>
          </ac:picMkLst>
        </pc:picChg>
        <pc:picChg chg="add mod">
          <ac:chgData name="ALEXANDRE" userId="734048d45b8f99b5" providerId="LiveId" clId="{7E5C6DC7-BFC6-4CF0-9AD1-0093FBA77BD2}" dt="2021-04-23T11:50:23.739" v="2042" actId="1076"/>
          <ac:picMkLst>
            <pc:docMk/>
            <pc:sldMk cId="1985110542" sldId="781"/>
            <ac:picMk id="11" creationId="{16FD7C81-0337-4298-B191-C34CA1D7B41E}"/>
          </ac:picMkLst>
        </pc:picChg>
      </pc:sldChg>
      <pc:sldChg chg="del">
        <pc:chgData name="ALEXANDRE" userId="734048d45b8f99b5" providerId="LiveId" clId="{7E5C6DC7-BFC6-4CF0-9AD1-0093FBA77BD2}" dt="2021-04-23T09:44:58.661" v="10" actId="47"/>
        <pc:sldMkLst>
          <pc:docMk/>
          <pc:sldMk cId="1441500599" sldId="782"/>
        </pc:sldMkLst>
      </pc:sldChg>
      <pc:sldChg chg="modSp new mod">
        <pc:chgData name="ALEXANDRE" userId="734048d45b8f99b5" providerId="LiveId" clId="{7E5C6DC7-BFC6-4CF0-9AD1-0093FBA77BD2}" dt="2021-04-23T11:51:50.845" v="2059" actId="113"/>
        <pc:sldMkLst>
          <pc:docMk/>
          <pc:sldMk cId="2226363100" sldId="782"/>
        </pc:sldMkLst>
        <pc:spChg chg="mod">
          <ac:chgData name="ALEXANDRE" userId="734048d45b8f99b5" providerId="LiveId" clId="{7E5C6DC7-BFC6-4CF0-9AD1-0093FBA77BD2}" dt="2021-04-23T11:51:07.765" v="2045" actId="20577"/>
          <ac:spMkLst>
            <pc:docMk/>
            <pc:sldMk cId="2226363100" sldId="782"/>
            <ac:spMk id="2" creationId="{E9971E20-5AA1-483E-8D8D-3161230E5B14}"/>
          </ac:spMkLst>
        </pc:spChg>
        <pc:spChg chg="mod">
          <ac:chgData name="ALEXANDRE" userId="734048d45b8f99b5" providerId="LiveId" clId="{7E5C6DC7-BFC6-4CF0-9AD1-0093FBA77BD2}" dt="2021-04-23T11:51:50.845" v="2059" actId="113"/>
          <ac:spMkLst>
            <pc:docMk/>
            <pc:sldMk cId="2226363100" sldId="782"/>
            <ac:spMk id="3" creationId="{11244CA9-EC12-46B3-BCE7-A991D0EEAE83}"/>
          </ac:spMkLst>
        </pc:spChg>
      </pc:sldChg>
      <pc:sldChg chg="addSp modSp add mod">
        <pc:chgData name="ALEXANDRE" userId="734048d45b8f99b5" providerId="LiveId" clId="{7E5C6DC7-BFC6-4CF0-9AD1-0093FBA77BD2}" dt="2021-04-23T11:53:08.667" v="2076" actId="1076"/>
        <pc:sldMkLst>
          <pc:docMk/>
          <pc:sldMk cId="1608840861" sldId="783"/>
        </pc:sldMkLst>
        <pc:spChg chg="mod">
          <ac:chgData name="ALEXANDRE" userId="734048d45b8f99b5" providerId="LiveId" clId="{7E5C6DC7-BFC6-4CF0-9AD1-0093FBA77BD2}" dt="2021-04-23T11:52:52.716" v="2074" actId="27636"/>
          <ac:spMkLst>
            <pc:docMk/>
            <pc:sldMk cId="1608840861" sldId="783"/>
            <ac:spMk id="3" creationId="{11244CA9-EC12-46B3-BCE7-A991D0EEAE83}"/>
          </ac:spMkLst>
        </pc:spChg>
        <pc:picChg chg="add mod">
          <ac:chgData name="ALEXANDRE" userId="734048d45b8f99b5" providerId="LiveId" clId="{7E5C6DC7-BFC6-4CF0-9AD1-0093FBA77BD2}" dt="2021-04-23T11:53:08.667" v="2076" actId="1076"/>
          <ac:picMkLst>
            <pc:docMk/>
            <pc:sldMk cId="1608840861" sldId="783"/>
            <ac:picMk id="5" creationId="{12D146D6-1DF9-47B6-8B50-2F1F46348340}"/>
          </ac:picMkLst>
        </pc:picChg>
      </pc:sldChg>
      <pc:sldChg chg="del">
        <pc:chgData name="ALEXANDRE" userId="734048d45b8f99b5" providerId="LiveId" clId="{7E5C6DC7-BFC6-4CF0-9AD1-0093FBA77BD2}" dt="2021-04-23T09:44:58.661" v="10" actId="47"/>
        <pc:sldMkLst>
          <pc:docMk/>
          <pc:sldMk cId="2927772201" sldId="783"/>
        </pc:sldMkLst>
      </pc:sldChg>
      <pc:sldChg chg="addSp delSp modSp add mod">
        <pc:chgData name="ALEXANDRE" userId="734048d45b8f99b5" providerId="LiveId" clId="{7E5C6DC7-BFC6-4CF0-9AD1-0093FBA77BD2}" dt="2021-04-23T11:54:03.515" v="2093" actId="1076"/>
        <pc:sldMkLst>
          <pc:docMk/>
          <pc:sldMk cId="1724290882" sldId="784"/>
        </pc:sldMkLst>
        <pc:spChg chg="mod">
          <ac:chgData name="ALEXANDRE" userId="734048d45b8f99b5" providerId="LiveId" clId="{7E5C6DC7-BFC6-4CF0-9AD1-0093FBA77BD2}" dt="2021-04-23T11:53:44.240" v="2089" actId="6549"/>
          <ac:spMkLst>
            <pc:docMk/>
            <pc:sldMk cId="1724290882" sldId="784"/>
            <ac:spMk id="3" creationId="{11244CA9-EC12-46B3-BCE7-A991D0EEAE83}"/>
          </ac:spMkLst>
        </pc:spChg>
        <pc:picChg chg="del">
          <ac:chgData name="ALEXANDRE" userId="734048d45b8f99b5" providerId="LiveId" clId="{7E5C6DC7-BFC6-4CF0-9AD1-0093FBA77BD2}" dt="2021-04-23T11:53:40.574" v="2088" actId="478"/>
          <ac:picMkLst>
            <pc:docMk/>
            <pc:sldMk cId="1724290882" sldId="784"/>
            <ac:picMk id="5" creationId="{12D146D6-1DF9-47B6-8B50-2F1F46348340}"/>
          </ac:picMkLst>
        </pc:picChg>
        <pc:picChg chg="add mod">
          <ac:chgData name="ALEXANDRE" userId="734048d45b8f99b5" providerId="LiveId" clId="{7E5C6DC7-BFC6-4CF0-9AD1-0093FBA77BD2}" dt="2021-04-23T11:54:03.515" v="2093" actId="1076"/>
          <ac:picMkLst>
            <pc:docMk/>
            <pc:sldMk cId="1724290882" sldId="784"/>
            <ac:picMk id="6" creationId="{EE55043B-A815-433D-88B7-9E1129701928}"/>
          </ac:picMkLst>
        </pc:picChg>
      </pc:sldChg>
      <pc:sldChg chg="del">
        <pc:chgData name="ALEXANDRE" userId="734048d45b8f99b5" providerId="LiveId" clId="{7E5C6DC7-BFC6-4CF0-9AD1-0093FBA77BD2}" dt="2021-04-23T09:44:58.661" v="10" actId="47"/>
        <pc:sldMkLst>
          <pc:docMk/>
          <pc:sldMk cId="3189688361" sldId="784"/>
        </pc:sldMkLst>
      </pc:sldChg>
      <pc:sldChg chg="del">
        <pc:chgData name="ALEXANDRE" userId="734048d45b8f99b5" providerId="LiveId" clId="{7E5C6DC7-BFC6-4CF0-9AD1-0093FBA77BD2}" dt="2021-04-23T09:44:58.661" v="10" actId="47"/>
        <pc:sldMkLst>
          <pc:docMk/>
          <pc:sldMk cId="2511765755" sldId="785"/>
        </pc:sldMkLst>
      </pc:sldChg>
      <pc:sldChg chg="addSp delSp modSp add mod ord">
        <pc:chgData name="ALEXANDRE" userId="734048d45b8f99b5" providerId="LiveId" clId="{7E5C6DC7-BFC6-4CF0-9AD1-0093FBA77BD2}" dt="2021-04-23T17:02:29.798" v="2346" actId="113"/>
        <pc:sldMkLst>
          <pc:docMk/>
          <pc:sldMk cId="3103169104" sldId="785"/>
        </pc:sldMkLst>
        <pc:spChg chg="add del mod">
          <ac:chgData name="ALEXANDRE" userId="734048d45b8f99b5" providerId="LiveId" clId="{7E5C6DC7-BFC6-4CF0-9AD1-0093FBA77BD2}" dt="2021-04-23T14:26:03.868" v="2119" actId="478"/>
          <ac:spMkLst>
            <pc:docMk/>
            <pc:sldMk cId="3103169104" sldId="785"/>
            <ac:spMk id="5" creationId="{F2173E3D-F585-4803-B6BE-E707353B06C1}"/>
          </ac:spMkLst>
        </pc:spChg>
        <pc:spChg chg="mod">
          <ac:chgData name="ALEXANDRE" userId="734048d45b8f99b5" providerId="LiveId" clId="{7E5C6DC7-BFC6-4CF0-9AD1-0093FBA77BD2}" dt="2021-04-23T11:56:10.005" v="2104" actId="20577"/>
          <ac:spMkLst>
            <pc:docMk/>
            <pc:sldMk cId="3103169104" sldId="785"/>
            <ac:spMk id="43013" creationId="{B4139A0A-F115-4878-97CC-67E8BEAD17FD}"/>
          </ac:spMkLst>
        </pc:spChg>
        <pc:spChg chg="mod">
          <ac:chgData name="ALEXANDRE" userId="734048d45b8f99b5" providerId="LiveId" clId="{7E5C6DC7-BFC6-4CF0-9AD1-0093FBA77BD2}" dt="2021-04-23T17:02:29.798" v="2346" actId="113"/>
          <ac:spMkLst>
            <pc:docMk/>
            <pc:sldMk cId="3103169104" sldId="785"/>
            <ac:spMk id="43014" creationId="{8E7751CB-7469-4B14-B5EC-6311CBDA9089}"/>
          </ac:spMkLst>
        </pc:spChg>
      </pc:sldChg>
      <pc:sldChg chg="addSp delSp modSp add mod modAnim">
        <pc:chgData name="ALEXANDRE" userId="734048d45b8f99b5" providerId="LiveId" clId="{7E5C6DC7-BFC6-4CF0-9AD1-0093FBA77BD2}" dt="2021-04-23T11:57:11.807" v="2110" actId="1076"/>
        <pc:sldMkLst>
          <pc:docMk/>
          <pc:sldMk cId="461984639" sldId="786"/>
        </pc:sldMkLst>
        <pc:picChg chg="add mod">
          <ac:chgData name="ALEXANDRE" userId="734048d45b8f99b5" providerId="LiveId" clId="{7E5C6DC7-BFC6-4CF0-9AD1-0093FBA77BD2}" dt="2021-04-23T11:57:11.807" v="2110" actId="1076"/>
          <ac:picMkLst>
            <pc:docMk/>
            <pc:sldMk cId="461984639" sldId="786"/>
            <ac:picMk id="3" creationId="{A4D59AD4-187D-4BDE-A50C-721C8AB141DC}"/>
          </ac:picMkLst>
        </pc:picChg>
        <pc:picChg chg="del">
          <ac:chgData name="ALEXANDRE" userId="734048d45b8f99b5" providerId="LiveId" clId="{7E5C6DC7-BFC6-4CF0-9AD1-0093FBA77BD2}" dt="2021-04-23T11:57:08.705" v="2108" actId="478"/>
          <ac:picMkLst>
            <pc:docMk/>
            <pc:sldMk cId="461984639" sldId="786"/>
            <ac:picMk id="11" creationId="{92EDCE66-6AE4-4365-A1D3-2E0778759F4B}"/>
          </ac:picMkLst>
        </pc:picChg>
        <pc:picChg chg="del">
          <ac:chgData name="ALEXANDRE" userId="734048d45b8f99b5" providerId="LiveId" clId="{7E5C6DC7-BFC6-4CF0-9AD1-0093FBA77BD2}" dt="2021-04-23T11:57:08.705" v="2108" actId="478"/>
          <ac:picMkLst>
            <pc:docMk/>
            <pc:sldMk cId="461984639" sldId="786"/>
            <ac:picMk id="50180" creationId="{752F6D8F-4FD2-4CB4-98C9-86C6FD62842B}"/>
          </ac:picMkLst>
        </pc:picChg>
      </pc:sldChg>
      <pc:sldChg chg="del">
        <pc:chgData name="ALEXANDRE" userId="734048d45b8f99b5" providerId="LiveId" clId="{7E5C6DC7-BFC6-4CF0-9AD1-0093FBA77BD2}" dt="2021-04-23T09:44:58.661" v="10" actId="47"/>
        <pc:sldMkLst>
          <pc:docMk/>
          <pc:sldMk cId="1442856258" sldId="786"/>
        </pc:sldMkLst>
      </pc:sldChg>
      <pc:sldChg chg="add">
        <pc:chgData name="ALEXANDRE" userId="734048d45b8f99b5" providerId="LiveId" clId="{7E5C6DC7-BFC6-4CF0-9AD1-0093FBA77BD2}" dt="2021-04-23T11:57:22.413" v="2111" actId="2890"/>
        <pc:sldMkLst>
          <pc:docMk/>
          <pc:sldMk cId="1619650821" sldId="787"/>
        </pc:sldMkLst>
      </pc:sldChg>
      <pc:sldChg chg="del">
        <pc:chgData name="ALEXANDRE" userId="734048d45b8f99b5" providerId="LiveId" clId="{7E5C6DC7-BFC6-4CF0-9AD1-0093FBA77BD2}" dt="2021-04-23T09:44:58.661" v="10" actId="47"/>
        <pc:sldMkLst>
          <pc:docMk/>
          <pc:sldMk cId="4084786248" sldId="787"/>
        </pc:sldMkLst>
      </pc:sldChg>
      <pc:sldChg chg="addSp modSp add mod">
        <pc:chgData name="ALEXANDRE" userId="734048d45b8f99b5" providerId="LiveId" clId="{7E5C6DC7-BFC6-4CF0-9AD1-0093FBA77BD2}" dt="2021-04-23T17:02:41.229" v="2347" actId="113"/>
        <pc:sldMkLst>
          <pc:docMk/>
          <pc:sldMk cId="3144496658" sldId="788"/>
        </pc:sldMkLst>
        <pc:spChg chg="mod">
          <ac:chgData name="ALEXANDRE" userId="734048d45b8f99b5" providerId="LiveId" clId="{7E5C6DC7-BFC6-4CF0-9AD1-0093FBA77BD2}" dt="2021-04-23T17:02:41.229" v="2347" actId="113"/>
          <ac:spMkLst>
            <pc:docMk/>
            <pc:sldMk cId="3144496658" sldId="788"/>
            <ac:spMk id="43014" creationId="{8E7751CB-7469-4B14-B5EC-6311CBDA9089}"/>
          </ac:spMkLst>
        </pc:spChg>
        <pc:picChg chg="add mod">
          <ac:chgData name="ALEXANDRE" userId="734048d45b8f99b5" providerId="LiveId" clId="{7E5C6DC7-BFC6-4CF0-9AD1-0093FBA77BD2}" dt="2021-04-23T14:29:32.657" v="2144" actId="1076"/>
          <ac:picMkLst>
            <pc:docMk/>
            <pc:sldMk cId="3144496658" sldId="788"/>
            <ac:picMk id="3" creationId="{990E8951-CC99-4F5D-8785-78EB4EFE1A90}"/>
          </ac:picMkLst>
        </pc:picChg>
      </pc:sldChg>
      <pc:sldChg chg="del">
        <pc:chgData name="ALEXANDRE" userId="734048d45b8f99b5" providerId="LiveId" clId="{7E5C6DC7-BFC6-4CF0-9AD1-0093FBA77BD2}" dt="2021-04-23T09:44:58.661" v="10" actId="47"/>
        <pc:sldMkLst>
          <pc:docMk/>
          <pc:sldMk cId="3699792978" sldId="788"/>
        </pc:sldMkLst>
      </pc:sldChg>
      <pc:sldChg chg="addSp delSp modSp add mod modAnim">
        <pc:chgData name="ALEXANDRE" userId="734048d45b8f99b5" providerId="LiveId" clId="{7E5C6DC7-BFC6-4CF0-9AD1-0093FBA77BD2}" dt="2021-04-23T14:34:12.477" v="2220"/>
        <pc:sldMkLst>
          <pc:docMk/>
          <pc:sldMk cId="618013" sldId="789"/>
        </pc:sldMkLst>
        <pc:spChg chg="add del mod">
          <ac:chgData name="ALEXANDRE" userId="734048d45b8f99b5" providerId="LiveId" clId="{7E5C6DC7-BFC6-4CF0-9AD1-0093FBA77BD2}" dt="2021-04-23T14:30:15.359" v="2149" actId="478"/>
          <ac:spMkLst>
            <pc:docMk/>
            <pc:sldMk cId="618013" sldId="789"/>
            <ac:spMk id="4" creationId="{90881F8F-6395-42BE-9973-B67E6591220B}"/>
          </ac:spMkLst>
        </pc:spChg>
        <pc:spChg chg="add mod">
          <ac:chgData name="ALEXANDRE" userId="734048d45b8f99b5" providerId="LiveId" clId="{7E5C6DC7-BFC6-4CF0-9AD1-0093FBA77BD2}" dt="2021-04-23T14:33:42.573" v="2190" actId="1076"/>
          <ac:spMkLst>
            <pc:docMk/>
            <pc:sldMk cId="618013" sldId="789"/>
            <ac:spMk id="12" creationId="{BA581B0B-3BE6-4703-AF50-B970B921564D}"/>
          </ac:spMkLst>
        </pc:spChg>
        <pc:spChg chg="add del">
          <ac:chgData name="ALEXANDRE" userId="734048d45b8f99b5" providerId="LiveId" clId="{7E5C6DC7-BFC6-4CF0-9AD1-0093FBA77BD2}" dt="2021-04-23T14:32:04.882" v="2164"/>
          <ac:spMkLst>
            <pc:docMk/>
            <pc:sldMk cId="618013" sldId="789"/>
            <ac:spMk id="13" creationId="{295CE992-6C4E-4B93-A0DF-191B41163DB6}"/>
          </ac:spMkLst>
        </pc:spChg>
        <pc:spChg chg="add del">
          <ac:chgData name="ALEXANDRE" userId="734048d45b8f99b5" providerId="LiveId" clId="{7E5C6DC7-BFC6-4CF0-9AD1-0093FBA77BD2}" dt="2021-04-23T14:32:06.694" v="2166"/>
          <ac:spMkLst>
            <pc:docMk/>
            <pc:sldMk cId="618013" sldId="789"/>
            <ac:spMk id="14" creationId="{BCD95338-9E92-4A48-95F3-C18059D67217}"/>
          </ac:spMkLst>
        </pc:spChg>
        <pc:spChg chg="add mod">
          <ac:chgData name="ALEXANDRE" userId="734048d45b8f99b5" providerId="LiveId" clId="{7E5C6DC7-BFC6-4CF0-9AD1-0093FBA77BD2}" dt="2021-04-23T14:33:47.526" v="2192" actId="1076"/>
          <ac:spMkLst>
            <pc:docMk/>
            <pc:sldMk cId="618013" sldId="789"/>
            <ac:spMk id="18" creationId="{89D67189-5463-4535-B0FC-945E437D8BB9}"/>
          </ac:spMkLst>
        </pc:spChg>
        <pc:spChg chg="mod">
          <ac:chgData name="ALEXANDRE" userId="734048d45b8f99b5" providerId="LiveId" clId="{7E5C6DC7-BFC6-4CF0-9AD1-0093FBA77BD2}" dt="2021-04-23T14:29:54.854" v="2146"/>
          <ac:spMkLst>
            <pc:docMk/>
            <pc:sldMk cId="618013" sldId="789"/>
            <ac:spMk id="43013" creationId="{B4139A0A-F115-4878-97CC-67E8BEAD17FD}"/>
          </ac:spMkLst>
        </pc:spChg>
        <pc:spChg chg="del">
          <ac:chgData name="ALEXANDRE" userId="734048d45b8f99b5" providerId="LiveId" clId="{7E5C6DC7-BFC6-4CF0-9AD1-0093FBA77BD2}" dt="2021-04-23T14:30:12.082" v="2148" actId="478"/>
          <ac:spMkLst>
            <pc:docMk/>
            <pc:sldMk cId="618013" sldId="789"/>
            <ac:spMk id="43014" creationId="{8E7751CB-7469-4B14-B5EC-6311CBDA9089}"/>
          </ac:spMkLst>
        </pc:spChg>
        <pc:picChg chg="del">
          <ac:chgData name="ALEXANDRE" userId="734048d45b8f99b5" providerId="LiveId" clId="{7E5C6DC7-BFC6-4CF0-9AD1-0093FBA77BD2}" dt="2021-04-23T14:30:09.968" v="2147" actId="478"/>
          <ac:picMkLst>
            <pc:docMk/>
            <pc:sldMk cId="618013" sldId="789"/>
            <ac:picMk id="3" creationId="{990E8951-CC99-4F5D-8785-78EB4EFE1A90}"/>
          </ac:picMkLst>
        </pc:picChg>
        <pc:picChg chg="add mod">
          <ac:chgData name="ALEXANDRE" userId="734048d45b8f99b5" providerId="LiveId" clId="{7E5C6DC7-BFC6-4CF0-9AD1-0093FBA77BD2}" dt="2021-04-23T14:32:33.540" v="2174" actId="1076"/>
          <ac:picMkLst>
            <pc:docMk/>
            <pc:sldMk cId="618013" sldId="789"/>
            <ac:picMk id="6" creationId="{941F4D53-854C-4DF5-A30B-AF6ACF45DEFD}"/>
          </ac:picMkLst>
        </pc:picChg>
        <pc:picChg chg="add mod">
          <ac:chgData name="ALEXANDRE" userId="734048d45b8f99b5" providerId="LiveId" clId="{7E5C6DC7-BFC6-4CF0-9AD1-0093FBA77BD2}" dt="2021-04-23T14:33:40.640" v="2189" actId="1076"/>
          <ac:picMkLst>
            <pc:docMk/>
            <pc:sldMk cId="618013" sldId="789"/>
            <ac:picMk id="8" creationId="{F2871CE1-1007-4712-998D-6060A6BE7B6E}"/>
          </ac:picMkLst>
        </pc:picChg>
        <pc:picChg chg="add mod modCrop">
          <ac:chgData name="ALEXANDRE" userId="734048d45b8f99b5" providerId="LiveId" clId="{7E5C6DC7-BFC6-4CF0-9AD1-0093FBA77BD2}" dt="2021-04-23T14:33:45.008" v="2191" actId="1076"/>
          <ac:picMkLst>
            <pc:docMk/>
            <pc:sldMk cId="618013" sldId="789"/>
            <ac:picMk id="11" creationId="{C7B5D75C-CEBD-411C-B523-F618BFDF3362}"/>
          </ac:picMkLst>
        </pc:picChg>
        <pc:picChg chg="add mod">
          <ac:chgData name="ALEXANDRE" userId="734048d45b8f99b5" providerId="LiveId" clId="{7E5C6DC7-BFC6-4CF0-9AD1-0093FBA77BD2}" dt="2021-04-23T14:33:59.994" v="2215" actId="1076"/>
          <ac:picMkLst>
            <pc:docMk/>
            <pc:sldMk cId="618013" sldId="789"/>
            <ac:picMk id="17" creationId="{5D7D8FAA-E1AF-4FA1-B7DA-45D3059CA5B7}"/>
          </ac:picMkLst>
        </pc:picChg>
      </pc:sldChg>
      <pc:sldChg chg="del">
        <pc:chgData name="ALEXANDRE" userId="734048d45b8f99b5" providerId="LiveId" clId="{7E5C6DC7-BFC6-4CF0-9AD1-0093FBA77BD2}" dt="2021-04-23T09:44:58.661" v="10" actId="47"/>
        <pc:sldMkLst>
          <pc:docMk/>
          <pc:sldMk cId="2244396714" sldId="789"/>
        </pc:sldMkLst>
      </pc:sldChg>
      <pc:sldChg chg="addSp modSp new mod modNotesTx">
        <pc:chgData name="ALEXANDRE" userId="734048d45b8f99b5" providerId="LiveId" clId="{7E5C6DC7-BFC6-4CF0-9AD1-0093FBA77BD2}" dt="2021-04-23T14:35:39.921" v="2234"/>
        <pc:sldMkLst>
          <pc:docMk/>
          <pc:sldMk cId="222574267" sldId="790"/>
        </pc:sldMkLst>
        <pc:spChg chg="mod">
          <ac:chgData name="ALEXANDRE" userId="734048d45b8f99b5" providerId="LiveId" clId="{7E5C6DC7-BFC6-4CF0-9AD1-0093FBA77BD2}" dt="2021-04-23T14:34:41.547" v="2226" actId="20577"/>
          <ac:spMkLst>
            <pc:docMk/>
            <pc:sldMk cId="222574267" sldId="790"/>
            <ac:spMk id="2" creationId="{8CCDB9CB-4630-4AD6-BAD6-42DA58283A5E}"/>
          </ac:spMkLst>
        </pc:spChg>
        <pc:spChg chg="mod">
          <ac:chgData name="ALEXANDRE" userId="734048d45b8f99b5" providerId="LiveId" clId="{7E5C6DC7-BFC6-4CF0-9AD1-0093FBA77BD2}" dt="2021-04-23T14:35:05.972" v="2232" actId="20577"/>
          <ac:spMkLst>
            <pc:docMk/>
            <pc:sldMk cId="222574267" sldId="790"/>
            <ac:spMk id="3" creationId="{89EA4559-78D3-47BB-B188-32ED1E0196C8}"/>
          </ac:spMkLst>
        </pc:spChg>
        <pc:picChg chg="add mod">
          <ac:chgData name="ALEXANDRE" userId="734048d45b8f99b5" providerId="LiveId" clId="{7E5C6DC7-BFC6-4CF0-9AD1-0093FBA77BD2}" dt="2021-04-23T14:35:11.496" v="2233" actId="1076"/>
          <ac:picMkLst>
            <pc:docMk/>
            <pc:sldMk cId="222574267" sldId="790"/>
            <ac:picMk id="5" creationId="{0243766A-C0B6-45FB-A9EE-5C0FF9DE9A18}"/>
          </ac:picMkLst>
        </pc:picChg>
      </pc:sldChg>
      <pc:sldChg chg="del">
        <pc:chgData name="ALEXANDRE" userId="734048d45b8f99b5" providerId="LiveId" clId="{7E5C6DC7-BFC6-4CF0-9AD1-0093FBA77BD2}" dt="2021-04-23T09:44:58.661" v="10" actId="47"/>
        <pc:sldMkLst>
          <pc:docMk/>
          <pc:sldMk cId="2554966876" sldId="790"/>
        </pc:sldMkLst>
      </pc:sldChg>
      <pc:sldChg chg="del">
        <pc:chgData name="ALEXANDRE" userId="734048d45b8f99b5" providerId="LiveId" clId="{7E5C6DC7-BFC6-4CF0-9AD1-0093FBA77BD2}" dt="2021-04-23T09:44:58.661" v="10" actId="47"/>
        <pc:sldMkLst>
          <pc:docMk/>
          <pc:sldMk cId="2012978658" sldId="791"/>
        </pc:sldMkLst>
      </pc:sldChg>
      <pc:sldChg chg="delSp modSp add del mod ord">
        <pc:chgData name="ALEXANDRE" userId="734048d45b8f99b5" providerId="LiveId" clId="{7E5C6DC7-BFC6-4CF0-9AD1-0093FBA77BD2}" dt="2021-04-23T14:39:39.947" v="2255" actId="47"/>
        <pc:sldMkLst>
          <pc:docMk/>
          <pc:sldMk cId="3234281270" sldId="791"/>
        </pc:sldMkLst>
        <pc:spChg chg="del mod">
          <ac:chgData name="ALEXANDRE" userId="734048d45b8f99b5" providerId="LiveId" clId="{7E5C6DC7-BFC6-4CF0-9AD1-0093FBA77BD2}" dt="2021-04-23T14:39:13.434" v="2248" actId="478"/>
          <ac:spMkLst>
            <pc:docMk/>
            <pc:sldMk cId="3234281270" sldId="791"/>
            <ac:spMk id="4" creationId="{8E0460A8-67D5-4A4C-8A89-3E3393E77D2D}"/>
          </ac:spMkLst>
        </pc:spChg>
        <pc:spChg chg="del mod">
          <ac:chgData name="ALEXANDRE" userId="734048d45b8f99b5" providerId="LiveId" clId="{7E5C6DC7-BFC6-4CF0-9AD1-0093FBA77BD2}" dt="2021-04-23T14:39:13.434" v="2248" actId="478"/>
          <ac:spMkLst>
            <pc:docMk/>
            <pc:sldMk cId="3234281270" sldId="791"/>
            <ac:spMk id="5" creationId="{AD3962EB-0978-4ACF-BEAF-1F80FB7F518E}"/>
          </ac:spMkLst>
        </pc:spChg>
        <pc:spChg chg="del mod">
          <ac:chgData name="ALEXANDRE" userId="734048d45b8f99b5" providerId="LiveId" clId="{7E5C6DC7-BFC6-4CF0-9AD1-0093FBA77BD2}" dt="2021-04-23T14:39:13.434" v="2248" actId="478"/>
          <ac:spMkLst>
            <pc:docMk/>
            <pc:sldMk cId="3234281270" sldId="791"/>
            <ac:spMk id="6" creationId="{338F7DD5-94B0-489D-9BCD-4AAEA19585BA}"/>
          </ac:spMkLst>
        </pc:spChg>
        <pc:spChg chg="mod">
          <ac:chgData name="ALEXANDRE" userId="734048d45b8f99b5" providerId="LiveId" clId="{7E5C6DC7-BFC6-4CF0-9AD1-0093FBA77BD2}" dt="2021-04-23T14:39:15.915" v="2249" actId="1076"/>
          <ac:spMkLst>
            <pc:docMk/>
            <pc:sldMk cId="3234281270" sldId="791"/>
            <ac:spMk id="17413" creationId="{B6C02582-59DA-48C3-B295-BFB4F37C6490}"/>
          </ac:spMkLst>
        </pc:spChg>
        <pc:spChg chg="mod">
          <ac:chgData name="ALEXANDRE" userId="734048d45b8f99b5" providerId="LiveId" clId="{7E5C6DC7-BFC6-4CF0-9AD1-0093FBA77BD2}" dt="2021-04-23T14:39:17.796" v="2250" actId="1076"/>
          <ac:spMkLst>
            <pc:docMk/>
            <pc:sldMk cId="3234281270" sldId="791"/>
            <ac:spMk id="17414" creationId="{922D08E8-EABF-48E7-B340-044F49E6DD85}"/>
          </ac:spMkLst>
        </pc:spChg>
      </pc:sldChg>
      <pc:sldChg chg="addSp delSp modSp add mod">
        <pc:chgData name="ALEXANDRE" userId="734048d45b8f99b5" providerId="LiveId" clId="{7E5C6DC7-BFC6-4CF0-9AD1-0093FBA77BD2}" dt="2021-04-23T16:54:11.932" v="2270" actId="1076"/>
        <pc:sldMkLst>
          <pc:docMk/>
          <pc:sldMk cId="1730432437" sldId="792"/>
        </pc:sldMkLst>
        <pc:spChg chg="add del mod">
          <ac:chgData name="ALEXANDRE" userId="734048d45b8f99b5" providerId="LiveId" clId="{7E5C6DC7-BFC6-4CF0-9AD1-0093FBA77BD2}" dt="2021-04-23T16:53:23.959" v="2259" actId="478"/>
          <ac:spMkLst>
            <pc:docMk/>
            <pc:sldMk cId="1730432437" sldId="792"/>
            <ac:spMk id="3" creationId="{1BFD1FAA-F1A9-4ACB-9B01-11AE62A912B0}"/>
          </ac:spMkLst>
        </pc:spChg>
        <pc:spChg chg="mod">
          <ac:chgData name="ALEXANDRE" userId="734048d45b8f99b5" providerId="LiveId" clId="{7E5C6DC7-BFC6-4CF0-9AD1-0093FBA77BD2}" dt="2021-04-23T16:54:09.981" v="2269" actId="14100"/>
          <ac:spMkLst>
            <pc:docMk/>
            <pc:sldMk cId="1730432437" sldId="792"/>
            <ac:spMk id="21506" creationId="{07B3F816-1C97-4584-BD25-563C3568593B}"/>
          </ac:spMkLst>
        </pc:spChg>
        <pc:spChg chg="del">
          <ac:chgData name="ALEXANDRE" userId="734048d45b8f99b5" providerId="LiveId" clId="{7E5C6DC7-BFC6-4CF0-9AD1-0093FBA77BD2}" dt="2021-04-23T16:53:21.359" v="2258" actId="478"/>
          <ac:spMkLst>
            <pc:docMk/>
            <pc:sldMk cId="1730432437" sldId="792"/>
            <ac:spMk id="21507" creationId="{89EE32B4-5A79-4194-9A33-EE7BED38991A}"/>
          </ac:spMkLst>
        </pc:spChg>
        <pc:picChg chg="add del mod">
          <ac:chgData name="ALEXANDRE" userId="734048d45b8f99b5" providerId="LiveId" clId="{7E5C6DC7-BFC6-4CF0-9AD1-0093FBA77BD2}" dt="2021-04-23T16:53:55.516" v="2264" actId="478"/>
          <ac:picMkLst>
            <pc:docMk/>
            <pc:sldMk cId="1730432437" sldId="792"/>
            <ac:picMk id="1026" creationId="{732A5F35-D501-48B6-B4E1-BF0F32DDF015}"/>
          </ac:picMkLst>
        </pc:picChg>
        <pc:picChg chg="add mod">
          <ac:chgData name="ALEXANDRE" userId="734048d45b8f99b5" providerId="LiveId" clId="{7E5C6DC7-BFC6-4CF0-9AD1-0093FBA77BD2}" dt="2021-04-23T16:54:11.932" v="2270" actId="1076"/>
          <ac:picMkLst>
            <pc:docMk/>
            <pc:sldMk cId="1730432437" sldId="792"/>
            <ac:picMk id="1028" creationId="{FEB514CD-94AE-41CE-BE21-E6AD79C3C1D5}"/>
          </ac:picMkLst>
        </pc:picChg>
      </pc:sldChg>
      <pc:sldChg chg="del">
        <pc:chgData name="ALEXANDRE" userId="734048d45b8f99b5" providerId="LiveId" clId="{7E5C6DC7-BFC6-4CF0-9AD1-0093FBA77BD2}" dt="2021-04-23T09:44:58.661" v="10" actId="47"/>
        <pc:sldMkLst>
          <pc:docMk/>
          <pc:sldMk cId="3623051985" sldId="792"/>
        </pc:sldMkLst>
      </pc:sldChg>
      <pc:sldChg chg="del">
        <pc:chgData name="ALEXANDRE" userId="734048d45b8f99b5" providerId="LiveId" clId="{7E5C6DC7-BFC6-4CF0-9AD1-0093FBA77BD2}" dt="2021-04-23T09:44:58.661" v="10" actId="47"/>
        <pc:sldMkLst>
          <pc:docMk/>
          <pc:sldMk cId="4170808219" sldId="793"/>
        </pc:sldMkLst>
      </pc:sldChg>
      <pc:sldChg chg="del">
        <pc:chgData name="ALEXANDRE" userId="734048d45b8f99b5" providerId="LiveId" clId="{7E5C6DC7-BFC6-4CF0-9AD1-0093FBA77BD2}" dt="2021-04-23T09:44:58.661" v="10" actId="47"/>
        <pc:sldMkLst>
          <pc:docMk/>
          <pc:sldMk cId="3372614466" sldId="794"/>
        </pc:sldMkLst>
      </pc:sldChg>
      <pc:sldChg chg="del">
        <pc:chgData name="ALEXANDRE" userId="734048d45b8f99b5" providerId="LiveId" clId="{7E5C6DC7-BFC6-4CF0-9AD1-0093FBA77BD2}" dt="2021-04-23T09:44:58.661" v="10" actId="47"/>
        <pc:sldMkLst>
          <pc:docMk/>
          <pc:sldMk cId="1927451918" sldId="795"/>
        </pc:sldMkLst>
      </pc:sldChg>
      <pc:sldChg chg="del">
        <pc:chgData name="ALEXANDRE" userId="734048d45b8f99b5" providerId="LiveId" clId="{7E5C6DC7-BFC6-4CF0-9AD1-0093FBA77BD2}" dt="2021-04-23T09:44:58.661" v="10" actId="47"/>
        <pc:sldMkLst>
          <pc:docMk/>
          <pc:sldMk cId="1232539779" sldId="796"/>
        </pc:sldMkLst>
      </pc:sldChg>
      <pc:sldChg chg="del">
        <pc:chgData name="ALEXANDRE" userId="734048d45b8f99b5" providerId="LiveId" clId="{7E5C6DC7-BFC6-4CF0-9AD1-0093FBA77BD2}" dt="2021-04-23T09:44:58.661" v="10" actId="47"/>
        <pc:sldMkLst>
          <pc:docMk/>
          <pc:sldMk cId="798210439" sldId="797"/>
        </pc:sldMkLst>
      </pc:sldChg>
      <pc:sldChg chg="del">
        <pc:chgData name="ALEXANDRE" userId="734048d45b8f99b5" providerId="LiveId" clId="{7E5C6DC7-BFC6-4CF0-9AD1-0093FBA77BD2}" dt="2021-04-23T09:44:58.661" v="10" actId="47"/>
        <pc:sldMkLst>
          <pc:docMk/>
          <pc:sldMk cId="131298045" sldId="798"/>
        </pc:sldMkLst>
      </pc:sldChg>
      <pc:sldChg chg="del">
        <pc:chgData name="ALEXANDRE" userId="734048d45b8f99b5" providerId="LiveId" clId="{7E5C6DC7-BFC6-4CF0-9AD1-0093FBA77BD2}" dt="2021-04-23T09:44:58.661" v="10" actId="47"/>
        <pc:sldMkLst>
          <pc:docMk/>
          <pc:sldMk cId="2396151797" sldId="799"/>
        </pc:sldMkLst>
      </pc:sldChg>
      <pc:sldChg chg="del">
        <pc:chgData name="ALEXANDRE" userId="734048d45b8f99b5" providerId="LiveId" clId="{7E5C6DC7-BFC6-4CF0-9AD1-0093FBA77BD2}" dt="2021-04-23T09:44:58.661" v="10" actId="47"/>
        <pc:sldMkLst>
          <pc:docMk/>
          <pc:sldMk cId="1670078133" sldId="800"/>
        </pc:sldMkLst>
      </pc:sldChg>
    </pc:docChg>
  </pc:docChgLst>
  <pc:docChgLst>
    <pc:chgData name="ALEXANDRE" userId="734048d45b8f99b5" providerId="LiveId" clId="{2E5AB716-1208-4AB6-B44E-AA57AFFAE24D}"/>
    <pc:docChg chg="custSel addSld delSld modSld">
      <pc:chgData name="ALEXANDRE" userId="734048d45b8f99b5" providerId="LiveId" clId="{2E5AB716-1208-4AB6-B44E-AA57AFFAE24D}" dt="2021-03-26T18:00:21.640" v="29" actId="1076"/>
      <pc:docMkLst>
        <pc:docMk/>
      </pc:docMkLst>
      <pc:sldChg chg="modSp del mod">
        <pc:chgData name="ALEXANDRE" userId="734048d45b8f99b5" providerId="LiveId" clId="{2E5AB716-1208-4AB6-B44E-AA57AFFAE24D}" dt="2021-03-16T12:14:18.184" v="4" actId="47"/>
        <pc:sldMkLst>
          <pc:docMk/>
          <pc:sldMk cId="1673537206" sldId="257"/>
        </pc:sldMkLst>
        <pc:spChg chg="mod">
          <ac:chgData name="ALEXANDRE" userId="734048d45b8f99b5" providerId="LiveId" clId="{2E5AB716-1208-4AB6-B44E-AA57AFFAE24D}" dt="2021-03-16T12:13:48.309" v="0" actId="20577"/>
          <ac:spMkLst>
            <pc:docMk/>
            <pc:sldMk cId="1673537206" sldId="257"/>
            <ac:spMk id="4" creationId="{10FC7B3D-DECB-6B4A-B36D-F34E590AB03F}"/>
          </ac:spMkLst>
        </pc:spChg>
      </pc:sldChg>
      <pc:sldChg chg="del">
        <pc:chgData name="ALEXANDRE" userId="734048d45b8f99b5" providerId="LiveId" clId="{2E5AB716-1208-4AB6-B44E-AA57AFFAE24D}" dt="2021-03-16T12:14:48.815" v="12" actId="47"/>
        <pc:sldMkLst>
          <pc:docMk/>
          <pc:sldMk cId="2053095364" sldId="403"/>
        </pc:sldMkLst>
      </pc:sldChg>
      <pc:sldChg chg="del">
        <pc:chgData name="ALEXANDRE" userId="734048d45b8f99b5" providerId="LiveId" clId="{2E5AB716-1208-4AB6-B44E-AA57AFFAE24D}" dt="2021-03-16T12:14:48.815" v="12" actId="47"/>
        <pc:sldMkLst>
          <pc:docMk/>
          <pc:sldMk cId="944507667" sldId="404"/>
        </pc:sldMkLst>
      </pc:sldChg>
      <pc:sldChg chg="del">
        <pc:chgData name="ALEXANDRE" userId="734048d45b8f99b5" providerId="LiveId" clId="{2E5AB716-1208-4AB6-B44E-AA57AFFAE24D}" dt="2021-03-16T12:14:48.815" v="12" actId="47"/>
        <pc:sldMkLst>
          <pc:docMk/>
          <pc:sldMk cId="3875957722" sldId="684"/>
        </pc:sldMkLst>
      </pc:sldChg>
      <pc:sldChg chg="del">
        <pc:chgData name="ALEXANDRE" userId="734048d45b8f99b5" providerId="LiveId" clId="{2E5AB716-1208-4AB6-B44E-AA57AFFAE24D}" dt="2021-03-16T12:14:48.815" v="12" actId="47"/>
        <pc:sldMkLst>
          <pc:docMk/>
          <pc:sldMk cId="180915020" sldId="685"/>
        </pc:sldMkLst>
      </pc:sldChg>
      <pc:sldChg chg="del">
        <pc:chgData name="ALEXANDRE" userId="734048d45b8f99b5" providerId="LiveId" clId="{2E5AB716-1208-4AB6-B44E-AA57AFFAE24D}" dt="2021-03-16T12:14:48.815" v="12" actId="47"/>
        <pc:sldMkLst>
          <pc:docMk/>
          <pc:sldMk cId="625434561" sldId="686"/>
        </pc:sldMkLst>
      </pc:sldChg>
      <pc:sldChg chg="del">
        <pc:chgData name="ALEXANDRE" userId="734048d45b8f99b5" providerId="LiveId" clId="{2E5AB716-1208-4AB6-B44E-AA57AFFAE24D}" dt="2021-03-16T12:14:48.815" v="12" actId="47"/>
        <pc:sldMkLst>
          <pc:docMk/>
          <pc:sldMk cId="3983268472" sldId="687"/>
        </pc:sldMkLst>
      </pc:sldChg>
      <pc:sldChg chg="del">
        <pc:chgData name="ALEXANDRE" userId="734048d45b8f99b5" providerId="LiveId" clId="{2E5AB716-1208-4AB6-B44E-AA57AFFAE24D}" dt="2021-03-16T12:14:48.815" v="12" actId="47"/>
        <pc:sldMkLst>
          <pc:docMk/>
          <pc:sldMk cId="2487112812" sldId="688"/>
        </pc:sldMkLst>
      </pc:sldChg>
      <pc:sldChg chg="del">
        <pc:chgData name="ALEXANDRE" userId="734048d45b8f99b5" providerId="LiveId" clId="{2E5AB716-1208-4AB6-B44E-AA57AFFAE24D}" dt="2021-03-16T12:14:48.815" v="12" actId="47"/>
        <pc:sldMkLst>
          <pc:docMk/>
          <pc:sldMk cId="2143098234" sldId="689"/>
        </pc:sldMkLst>
      </pc:sldChg>
      <pc:sldChg chg="del">
        <pc:chgData name="ALEXANDRE" userId="734048d45b8f99b5" providerId="LiveId" clId="{2E5AB716-1208-4AB6-B44E-AA57AFFAE24D}" dt="2021-03-16T12:14:48.815" v="12" actId="47"/>
        <pc:sldMkLst>
          <pc:docMk/>
          <pc:sldMk cId="3327617499" sldId="690"/>
        </pc:sldMkLst>
      </pc:sldChg>
      <pc:sldChg chg="del">
        <pc:chgData name="ALEXANDRE" userId="734048d45b8f99b5" providerId="LiveId" clId="{2E5AB716-1208-4AB6-B44E-AA57AFFAE24D}" dt="2021-03-16T12:14:48.815" v="12" actId="47"/>
        <pc:sldMkLst>
          <pc:docMk/>
          <pc:sldMk cId="2788936582" sldId="691"/>
        </pc:sldMkLst>
      </pc:sldChg>
      <pc:sldChg chg="del">
        <pc:chgData name="ALEXANDRE" userId="734048d45b8f99b5" providerId="LiveId" clId="{2E5AB716-1208-4AB6-B44E-AA57AFFAE24D}" dt="2021-03-16T12:14:48.815" v="12" actId="47"/>
        <pc:sldMkLst>
          <pc:docMk/>
          <pc:sldMk cId="3002909051" sldId="692"/>
        </pc:sldMkLst>
      </pc:sldChg>
      <pc:sldChg chg="del">
        <pc:chgData name="ALEXANDRE" userId="734048d45b8f99b5" providerId="LiveId" clId="{2E5AB716-1208-4AB6-B44E-AA57AFFAE24D}" dt="2021-03-16T12:14:48.815" v="12" actId="47"/>
        <pc:sldMkLst>
          <pc:docMk/>
          <pc:sldMk cId="2153971769" sldId="693"/>
        </pc:sldMkLst>
      </pc:sldChg>
      <pc:sldChg chg="del">
        <pc:chgData name="ALEXANDRE" userId="734048d45b8f99b5" providerId="LiveId" clId="{2E5AB716-1208-4AB6-B44E-AA57AFFAE24D}" dt="2021-03-16T12:14:48.815" v="12" actId="47"/>
        <pc:sldMkLst>
          <pc:docMk/>
          <pc:sldMk cId="1820662665" sldId="694"/>
        </pc:sldMkLst>
      </pc:sldChg>
      <pc:sldChg chg="del">
        <pc:chgData name="ALEXANDRE" userId="734048d45b8f99b5" providerId="LiveId" clId="{2E5AB716-1208-4AB6-B44E-AA57AFFAE24D}" dt="2021-03-16T12:14:48.815" v="12" actId="47"/>
        <pc:sldMkLst>
          <pc:docMk/>
          <pc:sldMk cId="2778469515" sldId="695"/>
        </pc:sldMkLst>
      </pc:sldChg>
      <pc:sldChg chg="del">
        <pc:chgData name="ALEXANDRE" userId="734048d45b8f99b5" providerId="LiveId" clId="{2E5AB716-1208-4AB6-B44E-AA57AFFAE24D}" dt="2021-03-16T12:14:48.815" v="12" actId="47"/>
        <pc:sldMkLst>
          <pc:docMk/>
          <pc:sldMk cId="303939155" sldId="696"/>
        </pc:sldMkLst>
      </pc:sldChg>
      <pc:sldChg chg="del">
        <pc:chgData name="ALEXANDRE" userId="734048d45b8f99b5" providerId="LiveId" clId="{2E5AB716-1208-4AB6-B44E-AA57AFFAE24D}" dt="2021-03-16T12:14:48.815" v="12" actId="47"/>
        <pc:sldMkLst>
          <pc:docMk/>
          <pc:sldMk cId="2944958903" sldId="697"/>
        </pc:sldMkLst>
      </pc:sldChg>
      <pc:sldChg chg="del">
        <pc:chgData name="ALEXANDRE" userId="734048d45b8f99b5" providerId="LiveId" clId="{2E5AB716-1208-4AB6-B44E-AA57AFFAE24D}" dt="2021-03-16T12:14:48.815" v="12" actId="47"/>
        <pc:sldMkLst>
          <pc:docMk/>
          <pc:sldMk cId="2063359005" sldId="698"/>
        </pc:sldMkLst>
      </pc:sldChg>
      <pc:sldChg chg="del">
        <pc:chgData name="ALEXANDRE" userId="734048d45b8f99b5" providerId="LiveId" clId="{2E5AB716-1208-4AB6-B44E-AA57AFFAE24D}" dt="2021-03-16T12:14:48.815" v="12" actId="47"/>
        <pc:sldMkLst>
          <pc:docMk/>
          <pc:sldMk cId="989944836" sldId="699"/>
        </pc:sldMkLst>
      </pc:sldChg>
      <pc:sldChg chg="del">
        <pc:chgData name="ALEXANDRE" userId="734048d45b8f99b5" providerId="LiveId" clId="{2E5AB716-1208-4AB6-B44E-AA57AFFAE24D}" dt="2021-03-16T12:14:48.815" v="12" actId="47"/>
        <pc:sldMkLst>
          <pc:docMk/>
          <pc:sldMk cId="1520653052" sldId="700"/>
        </pc:sldMkLst>
      </pc:sldChg>
      <pc:sldChg chg="del">
        <pc:chgData name="ALEXANDRE" userId="734048d45b8f99b5" providerId="LiveId" clId="{2E5AB716-1208-4AB6-B44E-AA57AFFAE24D}" dt="2021-03-16T12:14:48.815" v="12" actId="47"/>
        <pc:sldMkLst>
          <pc:docMk/>
          <pc:sldMk cId="1196920652" sldId="701"/>
        </pc:sldMkLst>
      </pc:sldChg>
      <pc:sldChg chg="del">
        <pc:chgData name="ALEXANDRE" userId="734048d45b8f99b5" providerId="LiveId" clId="{2E5AB716-1208-4AB6-B44E-AA57AFFAE24D}" dt="2021-03-16T12:14:48.815" v="12" actId="47"/>
        <pc:sldMkLst>
          <pc:docMk/>
          <pc:sldMk cId="2951232374" sldId="702"/>
        </pc:sldMkLst>
      </pc:sldChg>
      <pc:sldChg chg="del">
        <pc:chgData name="ALEXANDRE" userId="734048d45b8f99b5" providerId="LiveId" clId="{2E5AB716-1208-4AB6-B44E-AA57AFFAE24D}" dt="2021-03-16T12:14:48.815" v="12" actId="47"/>
        <pc:sldMkLst>
          <pc:docMk/>
          <pc:sldMk cId="678647581" sldId="703"/>
        </pc:sldMkLst>
      </pc:sldChg>
      <pc:sldChg chg="del">
        <pc:chgData name="ALEXANDRE" userId="734048d45b8f99b5" providerId="LiveId" clId="{2E5AB716-1208-4AB6-B44E-AA57AFFAE24D}" dt="2021-03-16T12:14:48.815" v="12" actId="47"/>
        <pc:sldMkLst>
          <pc:docMk/>
          <pc:sldMk cId="2093870841" sldId="704"/>
        </pc:sldMkLst>
      </pc:sldChg>
      <pc:sldChg chg="del">
        <pc:chgData name="ALEXANDRE" userId="734048d45b8f99b5" providerId="LiveId" clId="{2E5AB716-1208-4AB6-B44E-AA57AFFAE24D}" dt="2021-03-16T12:14:48.815" v="12" actId="47"/>
        <pc:sldMkLst>
          <pc:docMk/>
          <pc:sldMk cId="3001136504" sldId="705"/>
        </pc:sldMkLst>
      </pc:sldChg>
      <pc:sldChg chg="del">
        <pc:chgData name="ALEXANDRE" userId="734048d45b8f99b5" providerId="LiveId" clId="{2E5AB716-1208-4AB6-B44E-AA57AFFAE24D}" dt="2021-03-16T12:14:48.815" v="12" actId="47"/>
        <pc:sldMkLst>
          <pc:docMk/>
          <pc:sldMk cId="3091897170" sldId="706"/>
        </pc:sldMkLst>
      </pc:sldChg>
      <pc:sldChg chg="del">
        <pc:chgData name="ALEXANDRE" userId="734048d45b8f99b5" providerId="LiveId" clId="{2E5AB716-1208-4AB6-B44E-AA57AFFAE24D}" dt="2021-03-16T12:14:48.815" v="12" actId="47"/>
        <pc:sldMkLst>
          <pc:docMk/>
          <pc:sldMk cId="3473124929" sldId="707"/>
        </pc:sldMkLst>
      </pc:sldChg>
      <pc:sldChg chg="del">
        <pc:chgData name="ALEXANDRE" userId="734048d45b8f99b5" providerId="LiveId" clId="{2E5AB716-1208-4AB6-B44E-AA57AFFAE24D}" dt="2021-03-16T12:14:48.815" v="12" actId="47"/>
        <pc:sldMkLst>
          <pc:docMk/>
          <pc:sldMk cId="1775974390" sldId="708"/>
        </pc:sldMkLst>
      </pc:sldChg>
      <pc:sldChg chg="del">
        <pc:chgData name="ALEXANDRE" userId="734048d45b8f99b5" providerId="LiveId" clId="{2E5AB716-1208-4AB6-B44E-AA57AFFAE24D}" dt="2021-03-16T12:14:48.815" v="12" actId="47"/>
        <pc:sldMkLst>
          <pc:docMk/>
          <pc:sldMk cId="1289393131" sldId="709"/>
        </pc:sldMkLst>
      </pc:sldChg>
      <pc:sldChg chg="del">
        <pc:chgData name="ALEXANDRE" userId="734048d45b8f99b5" providerId="LiveId" clId="{2E5AB716-1208-4AB6-B44E-AA57AFFAE24D}" dt="2021-03-16T12:14:48.815" v="12" actId="47"/>
        <pc:sldMkLst>
          <pc:docMk/>
          <pc:sldMk cId="1536892867" sldId="710"/>
        </pc:sldMkLst>
      </pc:sldChg>
      <pc:sldChg chg="del">
        <pc:chgData name="ALEXANDRE" userId="734048d45b8f99b5" providerId="LiveId" clId="{2E5AB716-1208-4AB6-B44E-AA57AFFAE24D}" dt="2021-03-16T12:14:48.815" v="12" actId="47"/>
        <pc:sldMkLst>
          <pc:docMk/>
          <pc:sldMk cId="3315054541" sldId="711"/>
        </pc:sldMkLst>
      </pc:sldChg>
      <pc:sldChg chg="del">
        <pc:chgData name="ALEXANDRE" userId="734048d45b8f99b5" providerId="LiveId" clId="{2E5AB716-1208-4AB6-B44E-AA57AFFAE24D}" dt="2021-03-16T12:14:48.815" v="12" actId="47"/>
        <pc:sldMkLst>
          <pc:docMk/>
          <pc:sldMk cId="4179743404" sldId="712"/>
        </pc:sldMkLst>
      </pc:sldChg>
      <pc:sldChg chg="del">
        <pc:chgData name="ALEXANDRE" userId="734048d45b8f99b5" providerId="LiveId" clId="{2E5AB716-1208-4AB6-B44E-AA57AFFAE24D}" dt="2021-03-16T12:15:01.715" v="14" actId="47"/>
        <pc:sldMkLst>
          <pc:docMk/>
          <pc:sldMk cId="669745980" sldId="714"/>
        </pc:sldMkLst>
      </pc:sldChg>
      <pc:sldChg chg="modSp mod">
        <pc:chgData name="ALEXANDRE" userId="734048d45b8f99b5" providerId="LiveId" clId="{2E5AB716-1208-4AB6-B44E-AA57AFFAE24D}" dt="2021-03-26T17:48:44.401" v="21" actId="113"/>
        <pc:sldMkLst>
          <pc:docMk/>
          <pc:sldMk cId="859837025" sldId="716"/>
        </pc:sldMkLst>
        <pc:spChg chg="mod">
          <ac:chgData name="ALEXANDRE" userId="734048d45b8f99b5" providerId="LiveId" clId="{2E5AB716-1208-4AB6-B44E-AA57AFFAE24D}" dt="2021-03-26T17:48:44.401" v="21" actId="113"/>
          <ac:spMkLst>
            <pc:docMk/>
            <pc:sldMk cId="859837025" sldId="716"/>
            <ac:spMk id="3" creationId="{2D4C1F5B-1C4B-4A3E-9A52-78E44BEB9DCB}"/>
          </ac:spMkLst>
        </pc:spChg>
      </pc:sldChg>
      <pc:sldChg chg="modSp mod">
        <pc:chgData name="ALEXANDRE" userId="734048d45b8f99b5" providerId="LiveId" clId="{2E5AB716-1208-4AB6-B44E-AA57AFFAE24D}" dt="2021-03-26T17:50:41.003" v="22" actId="113"/>
        <pc:sldMkLst>
          <pc:docMk/>
          <pc:sldMk cId="381897879" sldId="720"/>
        </pc:sldMkLst>
        <pc:spChg chg="mod">
          <ac:chgData name="ALEXANDRE" userId="734048d45b8f99b5" providerId="LiveId" clId="{2E5AB716-1208-4AB6-B44E-AA57AFFAE24D}" dt="2021-03-26T17:50:41.003" v="22" actId="113"/>
          <ac:spMkLst>
            <pc:docMk/>
            <pc:sldMk cId="381897879" sldId="720"/>
            <ac:spMk id="6" creationId="{CB11E54A-29E1-4226-9E4B-915CCEBED25C}"/>
          </ac:spMkLst>
        </pc:spChg>
      </pc:sldChg>
      <pc:sldChg chg="del">
        <pc:chgData name="ALEXANDRE" userId="734048d45b8f99b5" providerId="LiveId" clId="{2E5AB716-1208-4AB6-B44E-AA57AFFAE24D}" dt="2021-03-16T12:14:48.815" v="12" actId="47"/>
        <pc:sldMkLst>
          <pc:docMk/>
          <pc:sldMk cId="2084870499" sldId="734"/>
        </pc:sldMkLst>
      </pc:sldChg>
      <pc:sldChg chg="del">
        <pc:chgData name="ALEXANDRE" userId="734048d45b8f99b5" providerId="LiveId" clId="{2E5AB716-1208-4AB6-B44E-AA57AFFAE24D}" dt="2021-03-16T12:14:48.815" v="12" actId="47"/>
        <pc:sldMkLst>
          <pc:docMk/>
          <pc:sldMk cId="4121742753" sldId="735"/>
        </pc:sldMkLst>
      </pc:sldChg>
      <pc:sldChg chg="del">
        <pc:chgData name="ALEXANDRE" userId="734048d45b8f99b5" providerId="LiveId" clId="{2E5AB716-1208-4AB6-B44E-AA57AFFAE24D}" dt="2021-03-16T12:14:48.815" v="12" actId="47"/>
        <pc:sldMkLst>
          <pc:docMk/>
          <pc:sldMk cId="317862765" sldId="741"/>
        </pc:sldMkLst>
      </pc:sldChg>
      <pc:sldChg chg="delSp modSp add mod setBg delDesignElem">
        <pc:chgData name="ALEXANDRE" userId="734048d45b8f99b5" providerId="LiveId" clId="{2E5AB716-1208-4AB6-B44E-AA57AFFAE24D}" dt="2021-03-16T12:16:45.884" v="17" actId="1076"/>
        <pc:sldMkLst>
          <pc:docMk/>
          <pc:sldMk cId="1028661493" sldId="743"/>
        </pc:sldMkLst>
        <pc:spChg chg="mod">
          <ac:chgData name="ALEXANDRE" userId="734048d45b8f99b5" providerId="LiveId" clId="{2E5AB716-1208-4AB6-B44E-AA57AFFAE24D}" dt="2021-03-16T12:14:37.363" v="11" actId="20577"/>
          <ac:spMkLst>
            <pc:docMk/>
            <pc:sldMk cId="1028661493" sldId="743"/>
            <ac:spMk id="4" creationId="{10FC7B3D-DECB-6B4A-B36D-F34E590AB03F}"/>
          </ac:spMkLst>
        </pc:spChg>
        <pc:spChg chg="mod">
          <ac:chgData name="ALEXANDRE" userId="734048d45b8f99b5" providerId="LiveId" clId="{2E5AB716-1208-4AB6-B44E-AA57AFFAE24D}" dt="2021-03-16T12:16:45.884" v="17" actId="1076"/>
          <ac:spMkLst>
            <pc:docMk/>
            <pc:sldMk cId="1028661493" sldId="743"/>
            <ac:spMk id="7" creationId="{9033DC5E-112F-4E31-BEC8-F07E06D15EAD}"/>
          </ac:spMkLst>
        </pc:spChg>
        <pc:spChg chg="del">
          <ac:chgData name="ALEXANDRE" userId="734048d45b8f99b5" providerId="LiveId" clId="{2E5AB716-1208-4AB6-B44E-AA57AFFAE24D}" dt="2021-03-16T12:14:05.661" v="2"/>
          <ac:spMkLst>
            <pc:docMk/>
            <pc:sldMk cId="1028661493" sldId="743"/>
            <ac:spMk id="10" creationId="{AFA67CD3-AB4E-4A7A-BEB8-53C445D8C44E}"/>
          </ac:spMkLst>
        </pc:spChg>
        <pc:spChg chg="del">
          <ac:chgData name="ALEXANDRE" userId="734048d45b8f99b5" providerId="LiveId" clId="{2E5AB716-1208-4AB6-B44E-AA57AFFAE24D}" dt="2021-03-16T12:14:05.661" v="2"/>
          <ac:spMkLst>
            <pc:docMk/>
            <pc:sldMk cId="1028661493" sldId="743"/>
            <ac:spMk id="14" creationId="{339C8D78-A644-462F-B674-F440635E5353}"/>
          </ac:spMkLst>
        </pc:spChg>
        <pc:picChg chg="mod">
          <ac:chgData name="ALEXANDRE" userId="734048d45b8f99b5" providerId="LiveId" clId="{2E5AB716-1208-4AB6-B44E-AA57AFFAE24D}" dt="2021-03-16T12:16:45.884" v="17" actId="1076"/>
          <ac:picMkLst>
            <pc:docMk/>
            <pc:sldMk cId="1028661493" sldId="743"/>
            <ac:picMk id="2" creationId="{7D705504-D657-FB4C-8FF5-E0445466FD05}"/>
          </ac:picMkLst>
        </pc:picChg>
        <pc:picChg chg="del">
          <ac:chgData name="ALEXANDRE" userId="734048d45b8f99b5" providerId="LiveId" clId="{2E5AB716-1208-4AB6-B44E-AA57AFFAE24D}" dt="2021-03-16T12:14:05.661" v="2"/>
          <ac:picMkLst>
            <pc:docMk/>
            <pc:sldMk cId="1028661493" sldId="743"/>
            <ac:picMk id="12" creationId="{07CF545F-9C2E-4446-97CD-AD92990C2B68}"/>
          </ac:picMkLst>
        </pc:picChg>
      </pc:sldChg>
      <pc:sldChg chg="modSp add del mod">
        <pc:chgData name="ALEXANDRE" userId="734048d45b8f99b5" providerId="LiveId" clId="{2E5AB716-1208-4AB6-B44E-AA57AFFAE24D}" dt="2021-03-16T12:16:56.208" v="19" actId="47"/>
        <pc:sldMkLst>
          <pc:docMk/>
          <pc:sldMk cId="1138357041" sldId="744"/>
        </pc:sldMkLst>
        <pc:spChg chg="mod">
          <ac:chgData name="ALEXANDRE" userId="734048d45b8f99b5" providerId="LiveId" clId="{2E5AB716-1208-4AB6-B44E-AA57AFFAE24D}" dt="2021-03-16T12:15:10.054" v="16" actId="1076"/>
          <ac:spMkLst>
            <pc:docMk/>
            <pc:sldMk cId="1138357041" sldId="744"/>
            <ac:spMk id="4" creationId="{10FC7B3D-DECB-6B4A-B36D-F34E590AB03F}"/>
          </ac:spMkLst>
        </pc:spChg>
        <pc:spChg chg="mod">
          <ac:chgData name="ALEXANDRE" userId="734048d45b8f99b5" providerId="LiveId" clId="{2E5AB716-1208-4AB6-B44E-AA57AFFAE24D}" dt="2021-03-16T12:15:07.222" v="15" actId="1076"/>
          <ac:spMkLst>
            <pc:docMk/>
            <pc:sldMk cId="1138357041" sldId="744"/>
            <ac:spMk id="7" creationId="{9033DC5E-112F-4E31-BEC8-F07E06D15EAD}"/>
          </ac:spMkLst>
        </pc:spChg>
        <pc:picChg chg="mod">
          <ac:chgData name="ALEXANDRE" userId="734048d45b8f99b5" providerId="LiveId" clId="{2E5AB716-1208-4AB6-B44E-AA57AFFAE24D}" dt="2021-03-16T12:15:07.222" v="15" actId="1076"/>
          <ac:picMkLst>
            <pc:docMk/>
            <pc:sldMk cId="1138357041" sldId="744"/>
            <ac:picMk id="2" creationId="{7D705504-D657-FB4C-8FF5-E0445466FD05}"/>
          </ac:picMkLst>
        </pc:picChg>
      </pc:sldChg>
      <pc:sldChg chg="add">
        <pc:chgData name="ALEXANDRE" userId="734048d45b8f99b5" providerId="LiveId" clId="{2E5AB716-1208-4AB6-B44E-AA57AFFAE24D}" dt="2021-03-16T12:16:54.300" v="18"/>
        <pc:sldMkLst>
          <pc:docMk/>
          <pc:sldMk cId="974183136" sldId="745"/>
        </pc:sldMkLst>
      </pc:sldChg>
      <pc:sldChg chg="addSp delSp modSp new mod">
        <pc:chgData name="ALEXANDRE" userId="734048d45b8f99b5" providerId="LiveId" clId="{2E5AB716-1208-4AB6-B44E-AA57AFFAE24D}" dt="2021-03-26T18:00:21.640" v="29" actId="1076"/>
        <pc:sldMkLst>
          <pc:docMk/>
          <pc:sldMk cId="1930516873" sldId="746"/>
        </pc:sldMkLst>
        <pc:spChg chg="del">
          <ac:chgData name="ALEXANDRE" userId="734048d45b8f99b5" providerId="LiveId" clId="{2E5AB716-1208-4AB6-B44E-AA57AFFAE24D}" dt="2021-03-26T18:00:11.809" v="24" actId="478"/>
          <ac:spMkLst>
            <pc:docMk/>
            <pc:sldMk cId="1930516873" sldId="746"/>
            <ac:spMk id="2" creationId="{AE7B0E34-3ACB-40B0-B5D2-E1EF437C2F0D}"/>
          </ac:spMkLst>
        </pc:spChg>
        <pc:spChg chg="del">
          <ac:chgData name="ALEXANDRE" userId="734048d45b8f99b5" providerId="LiveId" clId="{2E5AB716-1208-4AB6-B44E-AA57AFFAE24D}" dt="2021-03-26T18:00:11.809" v="24" actId="478"/>
          <ac:spMkLst>
            <pc:docMk/>
            <pc:sldMk cId="1930516873" sldId="746"/>
            <ac:spMk id="3" creationId="{08A17DE7-255B-402D-B478-02E95E865289}"/>
          </ac:spMkLst>
        </pc:spChg>
        <pc:picChg chg="add mod">
          <ac:chgData name="ALEXANDRE" userId="734048d45b8f99b5" providerId="LiveId" clId="{2E5AB716-1208-4AB6-B44E-AA57AFFAE24D}" dt="2021-03-26T18:00:21.640" v="29" actId="1076"/>
          <ac:picMkLst>
            <pc:docMk/>
            <pc:sldMk cId="1930516873" sldId="746"/>
            <ac:picMk id="1026" creationId="{BEA6EBF3-6D5B-42AE-8767-44ED3832AB27}"/>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E84B0-A0DE-4CCA-9D54-DB11CF4F3A83}" type="doc">
      <dgm:prSet loTypeId="urn:microsoft.com/office/officeart/2018/2/layout/IconVerticalSolidList" loCatId="icon" qsTypeId="urn:microsoft.com/office/officeart/2005/8/quickstyle/3d4" qsCatId="3D" csTypeId="urn:microsoft.com/office/officeart/2005/8/colors/accent6_2" csCatId="accent6" phldr="1"/>
      <dgm:spPr/>
      <dgm:t>
        <a:bodyPr/>
        <a:lstStyle/>
        <a:p>
          <a:endParaRPr lang="en-US"/>
        </a:p>
      </dgm:t>
    </dgm:pt>
    <dgm:pt modelId="{77B02011-CC1D-4425-9F24-F96D658B2C4F}">
      <dgm:prSet/>
      <dgm:spPr/>
      <dgm:t>
        <a:bodyPr/>
        <a:lstStyle/>
        <a:p>
          <a:pPr>
            <a:lnSpc>
              <a:spcPct val="100000"/>
            </a:lnSpc>
          </a:pPr>
          <a:r>
            <a:rPr lang="en-US" b="1" u="sng">
              <a:solidFill>
                <a:schemeClr val="accent6">
                  <a:lumMod val="50000"/>
                </a:schemeClr>
              </a:solidFill>
            </a:rPr>
            <a:t>Management controls</a:t>
          </a:r>
          <a:r>
            <a:rPr lang="en-US" b="1">
              <a:solidFill>
                <a:schemeClr val="accent6">
                  <a:lumMod val="50000"/>
                </a:schemeClr>
              </a:solidFill>
            </a:rPr>
            <a:t>: Focus on security policies, planning, guidelines, and standards that influence the selection of operational and technical controls to reduce the risk of loss and to protect the organization’s mission.</a:t>
          </a:r>
        </a:p>
      </dgm:t>
    </dgm:pt>
    <dgm:pt modelId="{47E47A04-DC28-4915-843D-F6C40E5A5A35}" type="parTrans" cxnId="{890C9FC3-CF35-4B21-A51E-178935994CF8}">
      <dgm:prSet/>
      <dgm:spPr/>
      <dgm:t>
        <a:bodyPr/>
        <a:lstStyle/>
        <a:p>
          <a:endParaRPr lang="en-US">
            <a:solidFill>
              <a:schemeClr val="accent6">
                <a:lumMod val="50000"/>
              </a:schemeClr>
            </a:solidFill>
          </a:endParaRPr>
        </a:p>
      </dgm:t>
    </dgm:pt>
    <dgm:pt modelId="{6A0B244E-1D93-4188-BFD3-53833917B2BF}" type="sibTrans" cxnId="{890C9FC3-CF35-4B21-A51E-178935994CF8}">
      <dgm:prSet/>
      <dgm:spPr/>
      <dgm:t>
        <a:bodyPr/>
        <a:lstStyle/>
        <a:p>
          <a:endParaRPr lang="en-US">
            <a:solidFill>
              <a:schemeClr val="accent6">
                <a:lumMod val="50000"/>
              </a:schemeClr>
            </a:solidFill>
          </a:endParaRPr>
        </a:p>
      </dgm:t>
    </dgm:pt>
    <dgm:pt modelId="{3FFFFD77-7029-43FA-A8ED-86D1D7252BEC}">
      <dgm:prSet/>
      <dgm:spPr/>
      <dgm:t>
        <a:bodyPr/>
        <a:lstStyle/>
        <a:p>
          <a:pPr>
            <a:lnSpc>
              <a:spcPct val="100000"/>
            </a:lnSpc>
          </a:pPr>
          <a:r>
            <a:rPr lang="en-US" b="1" u="sng">
              <a:solidFill>
                <a:schemeClr val="accent6">
                  <a:lumMod val="50000"/>
                </a:schemeClr>
              </a:solidFill>
            </a:rPr>
            <a:t>Operational controls</a:t>
          </a:r>
          <a:r>
            <a:rPr lang="en-US" b="1">
              <a:solidFill>
                <a:schemeClr val="accent6">
                  <a:lumMod val="50000"/>
                </a:schemeClr>
              </a:solidFill>
            </a:rPr>
            <a:t>: Address the correct implementation and use of security policies and standards, ensuring consistency in security operations and correcting identified operational deficiencies.</a:t>
          </a:r>
        </a:p>
      </dgm:t>
    </dgm:pt>
    <dgm:pt modelId="{70DC5F06-84E5-4900-BABF-1D0BA3394E20}" type="parTrans" cxnId="{0128D80B-BE02-43AC-AC19-11FF9BDD10B8}">
      <dgm:prSet/>
      <dgm:spPr/>
      <dgm:t>
        <a:bodyPr/>
        <a:lstStyle/>
        <a:p>
          <a:endParaRPr lang="en-US">
            <a:solidFill>
              <a:schemeClr val="accent6">
                <a:lumMod val="50000"/>
              </a:schemeClr>
            </a:solidFill>
          </a:endParaRPr>
        </a:p>
      </dgm:t>
    </dgm:pt>
    <dgm:pt modelId="{DF7E3FE9-FA74-4F62-8F83-FD67840D5435}" type="sibTrans" cxnId="{0128D80B-BE02-43AC-AC19-11FF9BDD10B8}">
      <dgm:prSet/>
      <dgm:spPr/>
      <dgm:t>
        <a:bodyPr/>
        <a:lstStyle/>
        <a:p>
          <a:endParaRPr lang="en-US">
            <a:solidFill>
              <a:schemeClr val="accent6">
                <a:lumMod val="50000"/>
              </a:schemeClr>
            </a:solidFill>
          </a:endParaRPr>
        </a:p>
      </dgm:t>
    </dgm:pt>
    <dgm:pt modelId="{5A1416AF-7776-4F0B-B78E-04564F57CFBF}">
      <dgm:prSet/>
      <dgm:spPr/>
      <dgm:t>
        <a:bodyPr/>
        <a:lstStyle/>
        <a:p>
          <a:pPr>
            <a:lnSpc>
              <a:spcPct val="100000"/>
            </a:lnSpc>
          </a:pPr>
          <a:r>
            <a:rPr lang="en-US" b="1" u="sng">
              <a:solidFill>
                <a:schemeClr val="accent6">
                  <a:lumMod val="50000"/>
                </a:schemeClr>
              </a:solidFill>
            </a:rPr>
            <a:t>Technical controls</a:t>
          </a:r>
          <a:r>
            <a:rPr lang="en-US" b="1">
              <a:solidFill>
                <a:schemeClr val="accent6">
                  <a:lumMod val="50000"/>
                </a:schemeClr>
              </a:solidFill>
            </a:rPr>
            <a:t>: Involve the correct use of hardware and software security capabilities in systems</a:t>
          </a:r>
        </a:p>
      </dgm:t>
    </dgm:pt>
    <dgm:pt modelId="{5EC4BB50-3836-4D34-ADC3-7F2CC18165A8}" type="parTrans" cxnId="{A8776BA5-D43F-4A0F-B524-8DDDD02CB927}">
      <dgm:prSet/>
      <dgm:spPr/>
      <dgm:t>
        <a:bodyPr/>
        <a:lstStyle/>
        <a:p>
          <a:endParaRPr lang="en-US">
            <a:solidFill>
              <a:schemeClr val="accent6">
                <a:lumMod val="50000"/>
              </a:schemeClr>
            </a:solidFill>
          </a:endParaRPr>
        </a:p>
      </dgm:t>
    </dgm:pt>
    <dgm:pt modelId="{4197DC88-EE4B-4B41-8583-14F81D92DDEB}" type="sibTrans" cxnId="{A8776BA5-D43F-4A0F-B524-8DDDD02CB927}">
      <dgm:prSet/>
      <dgm:spPr/>
      <dgm:t>
        <a:bodyPr/>
        <a:lstStyle/>
        <a:p>
          <a:endParaRPr lang="en-US">
            <a:solidFill>
              <a:schemeClr val="accent6">
                <a:lumMod val="50000"/>
              </a:schemeClr>
            </a:solidFill>
          </a:endParaRPr>
        </a:p>
      </dgm:t>
    </dgm:pt>
    <dgm:pt modelId="{ED3A545D-03BB-4DB5-A086-B099EF46FD57}" type="pres">
      <dgm:prSet presAssocID="{C6DE84B0-A0DE-4CCA-9D54-DB11CF4F3A83}" presName="root" presStyleCnt="0">
        <dgm:presLayoutVars>
          <dgm:dir/>
          <dgm:resizeHandles val="exact"/>
        </dgm:presLayoutVars>
      </dgm:prSet>
      <dgm:spPr/>
    </dgm:pt>
    <dgm:pt modelId="{BA2148EB-52A2-4B9D-BA63-5954C5E75412}" type="pres">
      <dgm:prSet presAssocID="{77B02011-CC1D-4425-9F24-F96D658B2C4F}" presName="compNode" presStyleCnt="0"/>
      <dgm:spPr/>
    </dgm:pt>
    <dgm:pt modelId="{DACB0827-66A7-4A79-9ECA-2480DADA19FF}" type="pres">
      <dgm:prSet presAssocID="{77B02011-CC1D-4425-9F24-F96D658B2C4F}" presName="bgRect" presStyleLbl="bgShp" presStyleIdx="0" presStyleCnt="3"/>
      <dgm:spPr/>
    </dgm:pt>
    <dgm:pt modelId="{51B78E28-C78A-4DCC-B9A3-126C591FA01F}" type="pres">
      <dgm:prSet presAssocID="{77B02011-CC1D-4425-9F24-F96D658B2C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F70AEBDB-4115-40FA-A84E-87586B860E3F}" type="pres">
      <dgm:prSet presAssocID="{77B02011-CC1D-4425-9F24-F96D658B2C4F}" presName="spaceRect" presStyleCnt="0"/>
      <dgm:spPr/>
    </dgm:pt>
    <dgm:pt modelId="{BE2C4D18-A0A7-43AF-8625-DF3A5455B6AD}" type="pres">
      <dgm:prSet presAssocID="{77B02011-CC1D-4425-9F24-F96D658B2C4F}" presName="parTx" presStyleLbl="revTx" presStyleIdx="0" presStyleCnt="3">
        <dgm:presLayoutVars>
          <dgm:chMax val="0"/>
          <dgm:chPref val="0"/>
        </dgm:presLayoutVars>
      </dgm:prSet>
      <dgm:spPr/>
    </dgm:pt>
    <dgm:pt modelId="{2200A5A3-6470-480C-882A-5D87DBBF1EE4}" type="pres">
      <dgm:prSet presAssocID="{6A0B244E-1D93-4188-BFD3-53833917B2BF}" presName="sibTrans" presStyleCnt="0"/>
      <dgm:spPr/>
    </dgm:pt>
    <dgm:pt modelId="{AB089236-74B4-41BE-8F68-522279F1F156}" type="pres">
      <dgm:prSet presAssocID="{3FFFFD77-7029-43FA-A8ED-86D1D7252BEC}" presName="compNode" presStyleCnt="0"/>
      <dgm:spPr/>
    </dgm:pt>
    <dgm:pt modelId="{C9971A52-29FB-41DC-B528-E4CA200A3689}" type="pres">
      <dgm:prSet presAssocID="{3FFFFD77-7029-43FA-A8ED-86D1D7252BEC}" presName="bgRect" presStyleLbl="bgShp" presStyleIdx="1" presStyleCnt="3"/>
      <dgm:spPr/>
    </dgm:pt>
    <dgm:pt modelId="{EC76E379-C4D6-4DD5-B6EB-9EC928EE54C3}" type="pres">
      <dgm:prSet presAssocID="{3FFFFD77-7029-43FA-A8ED-86D1D7252B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4093E403-0ECF-4C43-BCA4-49B57997F1D3}" type="pres">
      <dgm:prSet presAssocID="{3FFFFD77-7029-43FA-A8ED-86D1D7252BEC}" presName="spaceRect" presStyleCnt="0"/>
      <dgm:spPr/>
    </dgm:pt>
    <dgm:pt modelId="{299A72CB-5F70-4F0C-AA4A-4BAA8B4C1833}" type="pres">
      <dgm:prSet presAssocID="{3FFFFD77-7029-43FA-A8ED-86D1D7252BEC}" presName="parTx" presStyleLbl="revTx" presStyleIdx="1" presStyleCnt="3">
        <dgm:presLayoutVars>
          <dgm:chMax val="0"/>
          <dgm:chPref val="0"/>
        </dgm:presLayoutVars>
      </dgm:prSet>
      <dgm:spPr/>
    </dgm:pt>
    <dgm:pt modelId="{6063341B-3F78-403F-82E6-3BC371C0CACB}" type="pres">
      <dgm:prSet presAssocID="{DF7E3FE9-FA74-4F62-8F83-FD67840D5435}" presName="sibTrans" presStyleCnt="0"/>
      <dgm:spPr/>
    </dgm:pt>
    <dgm:pt modelId="{08546991-896C-44D5-80F7-8440527C1EBE}" type="pres">
      <dgm:prSet presAssocID="{5A1416AF-7776-4F0B-B78E-04564F57CFBF}" presName="compNode" presStyleCnt="0"/>
      <dgm:spPr/>
    </dgm:pt>
    <dgm:pt modelId="{41290551-FA33-4A1B-A8D3-83125E921B34}" type="pres">
      <dgm:prSet presAssocID="{5A1416AF-7776-4F0B-B78E-04564F57CFBF}" presName="bgRect" presStyleLbl="bgShp" presStyleIdx="2" presStyleCnt="3"/>
      <dgm:spPr/>
    </dgm:pt>
    <dgm:pt modelId="{197C70DB-7A78-4CAD-935C-58478F2DB558}" type="pres">
      <dgm:prSet presAssocID="{5A1416AF-7776-4F0B-B78E-04564F57CFB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E76B140C-39D1-42BB-BF2C-1C3DBFADD084}" type="pres">
      <dgm:prSet presAssocID="{5A1416AF-7776-4F0B-B78E-04564F57CFBF}" presName="spaceRect" presStyleCnt="0"/>
      <dgm:spPr/>
    </dgm:pt>
    <dgm:pt modelId="{6268A71B-F5D6-4281-887C-120846F5A23B}" type="pres">
      <dgm:prSet presAssocID="{5A1416AF-7776-4F0B-B78E-04564F57CFBF}" presName="parTx" presStyleLbl="revTx" presStyleIdx="2" presStyleCnt="3">
        <dgm:presLayoutVars>
          <dgm:chMax val="0"/>
          <dgm:chPref val="0"/>
        </dgm:presLayoutVars>
      </dgm:prSet>
      <dgm:spPr/>
    </dgm:pt>
  </dgm:ptLst>
  <dgm:cxnLst>
    <dgm:cxn modelId="{0128D80B-BE02-43AC-AC19-11FF9BDD10B8}" srcId="{C6DE84B0-A0DE-4CCA-9D54-DB11CF4F3A83}" destId="{3FFFFD77-7029-43FA-A8ED-86D1D7252BEC}" srcOrd="1" destOrd="0" parTransId="{70DC5F06-84E5-4900-BABF-1D0BA3394E20}" sibTransId="{DF7E3FE9-FA74-4F62-8F83-FD67840D5435}"/>
    <dgm:cxn modelId="{6BF4C37F-4C36-42E7-957B-F25A69BED1B4}" type="presOf" srcId="{C6DE84B0-A0DE-4CCA-9D54-DB11CF4F3A83}" destId="{ED3A545D-03BB-4DB5-A086-B099EF46FD57}" srcOrd="0" destOrd="0" presId="urn:microsoft.com/office/officeart/2018/2/layout/IconVerticalSolidList"/>
    <dgm:cxn modelId="{A8776BA5-D43F-4A0F-B524-8DDDD02CB927}" srcId="{C6DE84B0-A0DE-4CCA-9D54-DB11CF4F3A83}" destId="{5A1416AF-7776-4F0B-B78E-04564F57CFBF}" srcOrd="2" destOrd="0" parTransId="{5EC4BB50-3836-4D34-ADC3-7F2CC18165A8}" sibTransId="{4197DC88-EE4B-4B41-8583-14F81D92DDEB}"/>
    <dgm:cxn modelId="{6CB723B1-874E-42DB-B4F0-5CC4E255BF02}" type="presOf" srcId="{3FFFFD77-7029-43FA-A8ED-86D1D7252BEC}" destId="{299A72CB-5F70-4F0C-AA4A-4BAA8B4C1833}" srcOrd="0" destOrd="0" presId="urn:microsoft.com/office/officeart/2018/2/layout/IconVerticalSolidList"/>
    <dgm:cxn modelId="{890C9FC3-CF35-4B21-A51E-178935994CF8}" srcId="{C6DE84B0-A0DE-4CCA-9D54-DB11CF4F3A83}" destId="{77B02011-CC1D-4425-9F24-F96D658B2C4F}" srcOrd="0" destOrd="0" parTransId="{47E47A04-DC28-4915-843D-F6C40E5A5A35}" sibTransId="{6A0B244E-1D93-4188-BFD3-53833917B2BF}"/>
    <dgm:cxn modelId="{58BBC5C3-FA88-4BD6-8B93-9DEA33AACAA8}" type="presOf" srcId="{5A1416AF-7776-4F0B-B78E-04564F57CFBF}" destId="{6268A71B-F5D6-4281-887C-120846F5A23B}" srcOrd="0" destOrd="0" presId="urn:microsoft.com/office/officeart/2018/2/layout/IconVerticalSolidList"/>
    <dgm:cxn modelId="{225524E6-6FD0-44CA-BDC8-43E0F3FD9622}" type="presOf" srcId="{77B02011-CC1D-4425-9F24-F96D658B2C4F}" destId="{BE2C4D18-A0A7-43AF-8625-DF3A5455B6AD}" srcOrd="0" destOrd="0" presId="urn:microsoft.com/office/officeart/2018/2/layout/IconVerticalSolidList"/>
    <dgm:cxn modelId="{F6EFBC5B-AB15-4D53-9671-6B06B0A5B30D}" type="presParOf" srcId="{ED3A545D-03BB-4DB5-A086-B099EF46FD57}" destId="{BA2148EB-52A2-4B9D-BA63-5954C5E75412}" srcOrd="0" destOrd="0" presId="urn:microsoft.com/office/officeart/2018/2/layout/IconVerticalSolidList"/>
    <dgm:cxn modelId="{4125431F-4917-4BFB-8132-0EDF132E3A04}" type="presParOf" srcId="{BA2148EB-52A2-4B9D-BA63-5954C5E75412}" destId="{DACB0827-66A7-4A79-9ECA-2480DADA19FF}" srcOrd="0" destOrd="0" presId="urn:microsoft.com/office/officeart/2018/2/layout/IconVerticalSolidList"/>
    <dgm:cxn modelId="{B4EEF516-47F2-462F-887A-A29A0A07C9D8}" type="presParOf" srcId="{BA2148EB-52A2-4B9D-BA63-5954C5E75412}" destId="{51B78E28-C78A-4DCC-B9A3-126C591FA01F}" srcOrd="1" destOrd="0" presId="urn:microsoft.com/office/officeart/2018/2/layout/IconVerticalSolidList"/>
    <dgm:cxn modelId="{1D2D0BB5-B9EE-40A9-A50D-E5E40E061BCE}" type="presParOf" srcId="{BA2148EB-52A2-4B9D-BA63-5954C5E75412}" destId="{F70AEBDB-4115-40FA-A84E-87586B860E3F}" srcOrd="2" destOrd="0" presId="urn:microsoft.com/office/officeart/2018/2/layout/IconVerticalSolidList"/>
    <dgm:cxn modelId="{04ACFF64-B9D8-49BE-839E-A363BBCCA049}" type="presParOf" srcId="{BA2148EB-52A2-4B9D-BA63-5954C5E75412}" destId="{BE2C4D18-A0A7-43AF-8625-DF3A5455B6AD}" srcOrd="3" destOrd="0" presId="urn:microsoft.com/office/officeart/2018/2/layout/IconVerticalSolidList"/>
    <dgm:cxn modelId="{99816953-9AD3-426D-A813-8005AA96A727}" type="presParOf" srcId="{ED3A545D-03BB-4DB5-A086-B099EF46FD57}" destId="{2200A5A3-6470-480C-882A-5D87DBBF1EE4}" srcOrd="1" destOrd="0" presId="urn:microsoft.com/office/officeart/2018/2/layout/IconVerticalSolidList"/>
    <dgm:cxn modelId="{535F7B39-E330-4D47-AA45-09C4ECEAB654}" type="presParOf" srcId="{ED3A545D-03BB-4DB5-A086-B099EF46FD57}" destId="{AB089236-74B4-41BE-8F68-522279F1F156}" srcOrd="2" destOrd="0" presId="urn:microsoft.com/office/officeart/2018/2/layout/IconVerticalSolidList"/>
    <dgm:cxn modelId="{8852B6CB-0102-49B5-A731-5A89F30CB919}" type="presParOf" srcId="{AB089236-74B4-41BE-8F68-522279F1F156}" destId="{C9971A52-29FB-41DC-B528-E4CA200A3689}" srcOrd="0" destOrd="0" presId="urn:microsoft.com/office/officeart/2018/2/layout/IconVerticalSolidList"/>
    <dgm:cxn modelId="{7AB687DA-E6D6-4ED4-8481-43A54536C583}" type="presParOf" srcId="{AB089236-74B4-41BE-8F68-522279F1F156}" destId="{EC76E379-C4D6-4DD5-B6EB-9EC928EE54C3}" srcOrd="1" destOrd="0" presId="urn:microsoft.com/office/officeart/2018/2/layout/IconVerticalSolidList"/>
    <dgm:cxn modelId="{8CABB6E7-595D-47B8-9427-19632DE2A3D3}" type="presParOf" srcId="{AB089236-74B4-41BE-8F68-522279F1F156}" destId="{4093E403-0ECF-4C43-BCA4-49B57997F1D3}" srcOrd="2" destOrd="0" presId="urn:microsoft.com/office/officeart/2018/2/layout/IconVerticalSolidList"/>
    <dgm:cxn modelId="{76472DA3-B43B-4645-878C-F7A512D88D2F}" type="presParOf" srcId="{AB089236-74B4-41BE-8F68-522279F1F156}" destId="{299A72CB-5F70-4F0C-AA4A-4BAA8B4C1833}" srcOrd="3" destOrd="0" presId="urn:microsoft.com/office/officeart/2018/2/layout/IconVerticalSolidList"/>
    <dgm:cxn modelId="{36887E37-8C88-4F94-9E08-14D0C20C8848}" type="presParOf" srcId="{ED3A545D-03BB-4DB5-A086-B099EF46FD57}" destId="{6063341B-3F78-403F-82E6-3BC371C0CACB}" srcOrd="3" destOrd="0" presId="urn:microsoft.com/office/officeart/2018/2/layout/IconVerticalSolidList"/>
    <dgm:cxn modelId="{AA562233-CBA8-46A0-A3D5-79249EFA2315}" type="presParOf" srcId="{ED3A545D-03BB-4DB5-A086-B099EF46FD57}" destId="{08546991-896C-44D5-80F7-8440527C1EBE}" srcOrd="4" destOrd="0" presId="urn:microsoft.com/office/officeart/2018/2/layout/IconVerticalSolidList"/>
    <dgm:cxn modelId="{951C38DA-2BFA-4945-AD62-5C91CB439B78}" type="presParOf" srcId="{08546991-896C-44D5-80F7-8440527C1EBE}" destId="{41290551-FA33-4A1B-A8D3-83125E921B34}" srcOrd="0" destOrd="0" presId="urn:microsoft.com/office/officeart/2018/2/layout/IconVerticalSolidList"/>
    <dgm:cxn modelId="{35F84E5A-CE29-4BE2-B4B8-B97907E9B095}" type="presParOf" srcId="{08546991-896C-44D5-80F7-8440527C1EBE}" destId="{197C70DB-7A78-4CAD-935C-58478F2DB558}" srcOrd="1" destOrd="0" presId="urn:microsoft.com/office/officeart/2018/2/layout/IconVerticalSolidList"/>
    <dgm:cxn modelId="{6DDC0E5A-A146-49A9-9A56-6ABCC184E622}" type="presParOf" srcId="{08546991-896C-44D5-80F7-8440527C1EBE}" destId="{E76B140C-39D1-42BB-BF2C-1C3DBFADD084}" srcOrd="2" destOrd="0" presId="urn:microsoft.com/office/officeart/2018/2/layout/IconVerticalSolidList"/>
    <dgm:cxn modelId="{3CCCE96D-8979-4B10-89B6-19557E7287E6}" type="presParOf" srcId="{08546991-896C-44D5-80F7-8440527C1EBE}" destId="{6268A71B-F5D6-4281-887C-120846F5A23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B0827-66A7-4A79-9ECA-2480DADA19FF}">
      <dsp:nvSpPr>
        <dsp:cNvPr id="0" name=""/>
        <dsp:cNvSpPr/>
      </dsp:nvSpPr>
      <dsp:spPr>
        <a:xfrm>
          <a:off x="0" y="531"/>
          <a:ext cx="10569563" cy="1242935"/>
        </a:xfrm>
        <a:prstGeom prst="roundRect">
          <a:avLst>
            <a:gd name="adj" fmla="val 10000"/>
          </a:avLst>
        </a:prstGeom>
        <a:solidFill>
          <a:schemeClr val="accent6">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1B78E28-C78A-4DCC-B9A3-126C591FA01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E2C4D18-A0A7-43AF-8625-DF3A5455B6AD}">
      <dsp:nvSpPr>
        <dsp:cNvPr id="0" name=""/>
        <dsp:cNvSpPr/>
      </dsp:nvSpPr>
      <dsp:spPr>
        <a:xfrm>
          <a:off x="1435590" y="531"/>
          <a:ext cx="913397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u="sng" kern="1200">
              <a:solidFill>
                <a:schemeClr val="accent6">
                  <a:lumMod val="50000"/>
                </a:schemeClr>
              </a:solidFill>
            </a:rPr>
            <a:t>Management controls</a:t>
          </a:r>
          <a:r>
            <a:rPr lang="en-US" sz="2100" b="1" kern="1200">
              <a:solidFill>
                <a:schemeClr val="accent6">
                  <a:lumMod val="50000"/>
                </a:schemeClr>
              </a:solidFill>
            </a:rPr>
            <a:t>: Focus on security policies, planning, guidelines, and standards that influence the selection of operational and technical controls to reduce the risk of loss and to protect the organization’s mission.</a:t>
          </a:r>
        </a:p>
      </dsp:txBody>
      <dsp:txXfrm>
        <a:off x="1435590" y="531"/>
        <a:ext cx="9133972" cy="1242935"/>
      </dsp:txXfrm>
    </dsp:sp>
    <dsp:sp modelId="{C9971A52-29FB-41DC-B528-E4CA200A3689}">
      <dsp:nvSpPr>
        <dsp:cNvPr id="0" name=""/>
        <dsp:cNvSpPr/>
      </dsp:nvSpPr>
      <dsp:spPr>
        <a:xfrm>
          <a:off x="0" y="1554201"/>
          <a:ext cx="10569563" cy="1242935"/>
        </a:xfrm>
        <a:prstGeom prst="roundRect">
          <a:avLst>
            <a:gd name="adj" fmla="val 10000"/>
          </a:avLst>
        </a:prstGeom>
        <a:solidFill>
          <a:schemeClr val="accent6">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C76E379-C4D6-4DD5-B6EB-9EC928EE54C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99A72CB-5F70-4F0C-AA4A-4BAA8B4C1833}">
      <dsp:nvSpPr>
        <dsp:cNvPr id="0" name=""/>
        <dsp:cNvSpPr/>
      </dsp:nvSpPr>
      <dsp:spPr>
        <a:xfrm>
          <a:off x="1435590" y="1554201"/>
          <a:ext cx="913397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u="sng" kern="1200">
              <a:solidFill>
                <a:schemeClr val="accent6">
                  <a:lumMod val="50000"/>
                </a:schemeClr>
              </a:solidFill>
            </a:rPr>
            <a:t>Operational controls</a:t>
          </a:r>
          <a:r>
            <a:rPr lang="en-US" sz="2100" b="1" kern="1200">
              <a:solidFill>
                <a:schemeClr val="accent6">
                  <a:lumMod val="50000"/>
                </a:schemeClr>
              </a:solidFill>
            </a:rPr>
            <a:t>: Address the correct implementation and use of security policies and standards, ensuring consistency in security operations and correcting identified operational deficiencies.</a:t>
          </a:r>
        </a:p>
      </dsp:txBody>
      <dsp:txXfrm>
        <a:off x="1435590" y="1554201"/>
        <a:ext cx="9133972" cy="1242935"/>
      </dsp:txXfrm>
    </dsp:sp>
    <dsp:sp modelId="{41290551-FA33-4A1B-A8D3-83125E921B34}">
      <dsp:nvSpPr>
        <dsp:cNvPr id="0" name=""/>
        <dsp:cNvSpPr/>
      </dsp:nvSpPr>
      <dsp:spPr>
        <a:xfrm>
          <a:off x="0" y="3107870"/>
          <a:ext cx="10569563" cy="1242935"/>
        </a:xfrm>
        <a:prstGeom prst="roundRect">
          <a:avLst>
            <a:gd name="adj" fmla="val 10000"/>
          </a:avLst>
        </a:prstGeom>
        <a:solidFill>
          <a:schemeClr val="accent6">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197C70DB-7A78-4CAD-935C-58478F2DB55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268A71B-F5D6-4281-887C-120846F5A23B}">
      <dsp:nvSpPr>
        <dsp:cNvPr id="0" name=""/>
        <dsp:cNvSpPr/>
      </dsp:nvSpPr>
      <dsp:spPr>
        <a:xfrm>
          <a:off x="1435590" y="3107870"/>
          <a:ext cx="913397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b="1" u="sng" kern="1200">
              <a:solidFill>
                <a:schemeClr val="accent6">
                  <a:lumMod val="50000"/>
                </a:schemeClr>
              </a:solidFill>
            </a:rPr>
            <a:t>Technical controls</a:t>
          </a:r>
          <a:r>
            <a:rPr lang="en-US" sz="2100" b="1" kern="1200">
              <a:solidFill>
                <a:schemeClr val="accent6">
                  <a:lumMod val="50000"/>
                </a:schemeClr>
              </a:solidFill>
            </a:rPr>
            <a:t>: Involve the correct use of hardware and software security capabilities in systems</a:t>
          </a:r>
        </a:p>
      </dsp:txBody>
      <dsp:txXfrm>
        <a:off x="1435590" y="3107870"/>
        <a:ext cx="9133972"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6/3/2021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12</a:t>
            </a:fld>
            <a:endParaRPr lang="en-US"/>
          </a:p>
        </p:txBody>
      </p:sp>
    </p:spTree>
    <p:extLst>
      <p:ext uri="{BB962C8B-B14F-4D97-AF65-F5344CB8AC3E}">
        <p14:creationId xmlns:p14="http://schemas.microsoft.com/office/powerpoint/2010/main" val="360318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54</a:t>
            </a:fld>
            <a:endParaRPr lang="en-US"/>
          </a:p>
        </p:txBody>
      </p:sp>
    </p:spTree>
    <p:extLst>
      <p:ext uri="{BB962C8B-B14F-4D97-AF65-F5344CB8AC3E}">
        <p14:creationId xmlns:p14="http://schemas.microsoft.com/office/powerpoint/2010/main" val="33562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27</a:t>
            </a:fld>
            <a:endParaRPr lang="en-US"/>
          </a:p>
        </p:txBody>
      </p:sp>
    </p:spTree>
    <p:extLst>
      <p:ext uri="{BB962C8B-B14F-4D97-AF65-F5344CB8AC3E}">
        <p14:creationId xmlns:p14="http://schemas.microsoft.com/office/powerpoint/2010/main" val="1358061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28</a:t>
            </a:fld>
            <a:endParaRPr lang="en-US"/>
          </a:p>
        </p:txBody>
      </p:sp>
    </p:spTree>
    <p:extLst>
      <p:ext uri="{BB962C8B-B14F-4D97-AF65-F5344CB8AC3E}">
        <p14:creationId xmlns:p14="http://schemas.microsoft.com/office/powerpoint/2010/main" val="314282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29</a:t>
            </a:fld>
            <a:endParaRPr lang="en-US"/>
          </a:p>
        </p:txBody>
      </p:sp>
    </p:spTree>
    <p:extLst>
      <p:ext uri="{BB962C8B-B14F-4D97-AF65-F5344CB8AC3E}">
        <p14:creationId xmlns:p14="http://schemas.microsoft.com/office/powerpoint/2010/main" val="3366765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30</a:t>
            </a:fld>
            <a:endParaRPr lang="en-US"/>
          </a:p>
        </p:txBody>
      </p:sp>
    </p:spTree>
    <p:extLst>
      <p:ext uri="{BB962C8B-B14F-4D97-AF65-F5344CB8AC3E}">
        <p14:creationId xmlns:p14="http://schemas.microsoft.com/office/powerpoint/2010/main" val="1351320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31</a:t>
            </a:fld>
            <a:endParaRPr lang="en-US"/>
          </a:p>
        </p:txBody>
      </p:sp>
    </p:spTree>
    <p:extLst>
      <p:ext uri="{BB962C8B-B14F-4D97-AF65-F5344CB8AC3E}">
        <p14:creationId xmlns:p14="http://schemas.microsoft.com/office/powerpoint/2010/main" val="2155743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32</a:t>
            </a:fld>
            <a:endParaRPr lang="en-US"/>
          </a:p>
        </p:txBody>
      </p:sp>
    </p:spTree>
    <p:extLst>
      <p:ext uri="{BB962C8B-B14F-4D97-AF65-F5344CB8AC3E}">
        <p14:creationId xmlns:p14="http://schemas.microsoft.com/office/powerpoint/2010/main" val="881300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33</a:t>
            </a:fld>
            <a:endParaRPr lang="en-US"/>
          </a:p>
        </p:txBody>
      </p:sp>
    </p:spTree>
    <p:extLst>
      <p:ext uri="{BB962C8B-B14F-4D97-AF65-F5344CB8AC3E}">
        <p14:creationId xmlns:p14="http://schemas.microsoft.com/office/powerpoint/2010/main" val="726785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5B6E2-4ED3-5447-AEFE-CC6D843EC761}" type="slidenum">
              <a:rPr lang="en-US" smtClean="0"/>
              <a:t>34</a:t>
            </a:fld>
            <a:endParaRPr lang="en-US"/>
          </a:p>
        </p:txBody>
      </p:sp>
    </p:spTree>
    <p:extLst>
      <p:ext uri="{BB962C8B-B14F-4D97-AF65-F5344CB8AC3E}">
        <p14:creationId xmlns:p14="http://schemas.microsoft.com/office/powerpoint/2010/main" val="405439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enisa.europa.eu/topics/threat-risk-management/risk-management" TargetMode="Externa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rson sitting on rock during daytime">
            <a:extLst>
              <a:ext uri="{FF2B5EF4-FFF2-40B4-BE49-F238E27FC236}">
                <a16:creationId xmlns:a16="http://schemas.microsoft.com/office/drawing/2014/main" id="{5E0940DD-1803-744E-91DF-1B8228BD7E2B}"/>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38335" r="1" b="2425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8DF2DCA-4EF6-714D-BC12-3C5A251DC0EF}"/>
              </a:ext>
            </a:extLst>
          </p:cNvPr>
          <p:cNvSpPr>
            <a:spLocks noGrp="1"/>
          </p:cNvSpPr>
          <p:nvPr>
            <p:ph type="ctrTitle"/>
          </p:nvPr>
        </p:nvSpPr>
        <p:spPr>
          <a:xfrm>
            <a:off x="1524000" y="1122362"/>
            <a:ext cx="9144000" cy="2900518"/>
          </a:xfrm>
        </p:spPr>
        <p:txBody>
          <a:bodyPr>
            <a:normAutofit/>
          </a:bodyPr>
          <a:lstStyle/>
          <a:p>
            <a:r>
              <a:rPr lang="en-US" sz="80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Risk Assessment</a:t>
            </a:r>
          </a:p>
        </p:txBody>
      </p:sp>
    </p:spTree>
    <p:extLst>
      <p:ext uri="{BB962C8B-B14F-4D97-AF65-F5344CB8AC3E}">
        <p14:creationId xmlns:p14="http://schemas.microsoft.com/office/powerpoint/2010/main" val="227939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5255045" y="136291"/>
            <a:ext cx="6627563" cy="987430"/>
          </a:xfrm>
        </p:spPr>
        <p:txBody>
          <a:bodyPr>
            <a:normAutofit/>
          </a:bodyPr>
          <a:lstStyle/>
          <a:p>
            <a:r>
              <a:rPr lang="en-US" b="1" dirty="0"/>
              <a:t>Risk Assessment</a:t>
            </a:r>
          </a:p>
        </p:txBody>
      </p:sp>
      <p:pic>
        <p:nvPicPr>
          <p:cNvPr id="7" name="Picture 6">
            <a:extLst>
              <a:ext uri="{FF2B5EF4-FFF2-40B4-BE49-F238E27FC236}">
                <a16:creationId xmlns:a16="http://schemas.microsoft.com/office/drawing/2014/main" id="{9EBC885E-A1A9-3040-A7D7-B286B8D3F7C2}"/>
              </a:ext>
            </a:extLst>
          </p:cNvPr>
          <p:cNvPicPr>
            <a:picLocks noChangeAspect="1"/>
          </p:cNvPicPr>
          <p:nvPr/>
        </p:nvPicPr>
        <p:blipFill>
          <a:blip r:embed="rId2"/>
          <a:stretch>
            <a:fillRect/>
          </a:stretch>
        </p:blipFill>
        <p:spPr>
          <a:xfrm>
            <a:off x="468194" y="65948"/>
            <a:ext cx="3815531" cy="5490642"/>
          </a:xfrm>
          <a:prstGeom prst="rect">
            <a:avLst/>
          </a:prstGeom>
        </p:spPr>
      </p:pic>
      <p:sp>
        <p:nvSpPr>
          <p:cNvPr id="8" name="Rounded Rectangle 7">
            <a:extLst>
              <a:ext uri="{FF2B5EF4-FFF2-40B4-BE49-F238E27FC236}">
                <a16:creationId xmlns:a16="http://schemas.microsoft.com/office/drawing/2014/main" id="{C188A52E-4183-6540-B989-250F0EBB6306}"/>
              </a:ext>
            </a:extLst>
          </p:cNvPr>
          <p:cNvSpPr/>
          <p:nvPr/>
        </p:nvSpPr>
        <p:spPr>
          <a:xfrm>
            <a:off x="947450" y="65948"/>
            <a:ext cx="3525398" cy="2893348"/>
          </a:xfrm>
          <a:prstGeom prst="roundRect">
            <a:avLst/>
          </a:prstGeom>
          <a:noFill/>
          <a:ln w="28575">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C458A6B-B271-6346-98F1-41E7941BA9F5}"/>
              </a:ext>
            </a:extLst>
          </p:cNvPr>
          <p:cNvSpPr txBox="1"/>
          <p:nvPr/>
        </p:nvSpPr>
        <p:spPr>
          <a:xfrm>
            <a:off x="5365215" y="1582965"/>
            <a:ext cx="5912385" cy="1200329"/>
          </a:xfrm>
          <a:prstGeom prst="rect">
            <a:avLst/>
          </a:prstGeom>
          <a:noFill/>
          <a:ln w="19050">
            <a:solidFill>
              <a:schemeClr val="accent6">
                <a:lumMod val="50000"/>
              </a:schemeClr>
            </a:solidFill>
            <a:prstDash val="sysDot"/>
          </a:ln>
        </p:spPr>
        <p:txBody>
          <a:bodyPr wrap="square" rtlCol="0">
            <a:spAutoFit/>
          </a:bodyPr>
          <a:lstStyle/>
          <a:p>
            <a:pPr algn="just"/>
            <a:r>
              <a:rPr lang="en-US" sz="2400" b="1" u="sng" dirty="0">
                <a:solidFill>
                  <a:schemeClr val="accent6">
                    <a:lumMod val="50000"/>
                  </a:schemeClr>
                </a:solidFill>
              </a:rPr>
              <a:t>Risk Assessment</a:t>
            </a:r>
            <a:r>
              <a:rPr lang="en-US" sz="2400" dirty="0">
                <a:solidFill>
                  <a:schemeClr val="accent6">
                    <a:lumMod val="50000"/>
                  </a:schemeClr>
                </a:solidFill>
              </a:rPr>
              <a:t>:  the overall process of hazard identification, risk analysis, and risk evaluation.</a:t>
            </a:r>
          </a:p>
        </p:txBody>
      </p:sp>
      <p:cxnSp>
        <p:nvCxnSpPr>
          <p:cNvPr id="11" name="Elbow Connector 10">
            <a:extLst>
              <a:ext uri="{FF2B5EF4-FFF2-40B4-BE49-F238E27FC236}">
                <a16:creationId xmlns:a16="http://schemas.microsoft.com/office/drawing/2014/main" id="{B8F917A2-7A94-AB4B-94D3-1E9828769B2E}"/>
              </a:ext>
            </a:extLst>
          </p:cNvPr>
          <p:cNvCxnSpPr>
            <a:cxnSpLocks/>
            <a:stCxn id="8" idx="3"/>
            <a:endCxn id="9" idx="1"/>
          </p:cNvCxnSpPr>
          <p:nvPr/>
        </p:nvCxnSpPr>
        <p:spPr>
          <a:xfrm>
            <a:off x="4472848" y="1512622"/>
            <a:ext cx="892367" cy="670508"/>
          </a:xfrm>
          <a:prstGeom prst="bentConnector3">
            <a:avLst/>
          </a:prstGeom>
          <a:ln w="1905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2BB6373-4F8D-AB46-852D-092B8CEED937}"/>
              </a:ext>
            </a:extLst>
          </p:cNvPr>
          <p:cNvSpPr>
            <a:spLocks noGrp="1"/>
          </p:cNvSpPr>
          <p:nvPr>
            <p:ph idx="1"/>
          </p:nvPr>
        </p:nvSpPr>
        <p:spPr>
          <a:xfrm>
            <a:off x="5684703" y="3032793"/>
            <a:ext cx="5273407" cy="1858272"/>
          </a:xfrm>
          <a:solidFill>
            <a:schemeClr val="accent6">
              <a:lumMod val="20000"/>
              <a:lumOff val="80000"/>
            </a:schemeClr>
          </a:solidFill>
          <a:ln>
            <a:solidFill>
              <a:schemeClr val="accent6">
                <a:lumMod val="50000"/>
              </a:schemeClr>
            </a:solidFill>
            <a:prstDash val="sysDot"/>
          </a:ln>
        </p:spPr>
        <p:txBody>
          <a:bodyPr>
            <a:normAutofit lnSpcReduction="10000"/>
          </a:bodyPr>
          <a:lstStyle/>
          <a:p>
            <a:pPr marL="0" indent="0" algn="just">
              <a:lnSpc>
                <a:spcPct val="120000"/>
              </a:lnSpc>
              <a:buNone/>
            </a:pPr>
            <a:r>
              <a:rPr lang="en-US" sz="2000" b="1" u="sng" dirty="0"/>
              <a:t>Risk Assessment Goal</a:t>
            </a:r>
            <a:r>
              <a:rPr lang="en-US" sz="2000" b="1" dirty="0"/>
              <a:t>: </a:t>
            </a:r>
            <a:r>
              <a:rPr lang="en-US" sz="2000" dirty="0"/>
              <a:t>evaluate hazards, then remove that hazard or minimize the level of its risk by adding control measures, as necessary. By doing so, you have created a safer and healthier workplace.</a:t>
            </a:r>
          </a:p>
        </p:txBody>
      </p:sp>
      <p:sp>
        <p:nvSpPr>
          <p:cNvPr id="16" name="Rectangle 15">
            <a:extLst>
              <a:ext uri="{FF2B5EF4-FFF2-40B4-BE49-F238E27FC236}">
                <a16:creationId xmlns:a16="http://schemas.microsoft.com/office/drawing/2014/main" id="{F9E13A7B-CE3D-E241-BEDA-D23D510BCBD5}"/>
              </a:ext>
            </a:extLst>
          </p:cNvPr>
          <p:cNvSpPr/>
          <p:nvPr/>
        </p:nvSpPr>
        <p:spPr>
          <a:xfrm>
            <a:off x="1498294" y="5556590"/>
            <a:ext cx="2655066" cy="276999"/>
          </a:xfrm>
          <a:prstGeom prst="rect">
            <a:avLst/>
          </a:prstGeom>
        </p:spPr>
        <p:txBody>
          <a:bodyPr wrap="square">
            <a:spAutoFit/>
          </a:bodyPr>
          <a:lstStyle/>
          <a:p>
            <a:pPr algn="ctr"/>
            <a:r>
              <a:rPr lang="en-US" sz="1200" b="1" dirty="0"/>
              <a:t>Overview of Risk Management*</a:t>
            </a:r>
            <a:endParaRPr lang="en-US" sz="1200" dirty="0"/>
          </a:p>
        </p:txBody>
      </p:sp>
      <p:sp>
        <p:nvSpPr>
          <p:cNvPr id="20" name="Rectangle 19">
            <a:extLst>
              <a:ext uri="{FF2B5EF4-FFF2-40B4-BE49-F238E27FC236}">
                <a16:creationId xmlns:a16="http://schemas.microsoft.com/office/drawing/2014/main" id="{751FDD5B-3676-164C-8CA0-68911FE9284F}"/>
              </a:ext>
            </a:extLst>
          </p:cNvPr>
          <p:cNvSpPr/>
          <p:nvPr/>
        </p:nvSpPr>
        <p:spPr>
          <a:xfrm>
            <a:off x="6096000" y="5253609"/>
            <a:ext cx="5192156" cy="523220"/>
          </a:xfrm>
          <a:prstGeom prst="rect">
            <a:avLst/>
          </a:prstGeom>
        </p:spPr>
        <p:txBody>
          <a:bodyPr wrap="square">
            <a:spAutoFit/>
          </a:bodyPr>
          <a:lstStyle/>
          <a:p>
            <a:pPr algn="r"/>
            <a:r>
              <a:rPr lang="en-US" sz="1400" i="1" dirty="0">
                <a:solidFill>
                  <a:schemeClr val="accent6">
                    <a:lumMod val="50000"/>
                  </a:schemeClr>
                </a:solidFill>
              </a:rPr>
              <a:t>STALLINGS, William et al. Computer security: principles and practice. Upper Saddle River, NJ, USA: Pearson Education, 2012.</a:t>
            </a:r>
          </a:p>
        </p:txBody>
      </p:sp>
    </p:spTree>
    <p:extLst>
      <p:ext uri="{BB962C8B-B14F-4D97-AF65-F5344CB8AC3E}">
        <p14:creationId xmlns:p14="http://schemas.microsoft.com/office/powerpoint/2010/main" val="32682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blinds(horizontal)">
                                      <p:cBhvr>
                                        <p:cTn id="7" dur="500"/>
                                        <p:tgtEl>
                                          <p:spTgt spid="12">
                                            <p:bg/>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blinds(horizontal)">
                                      <p:cBhvr>
                                        <p:cTn id="1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0CD9-6048-B24D-A22A-F03CAB037F09}"/>
              </a:ext>
            </a:extLst>
          </p:cNvPr>
          <p:cNvSpPr>
            <a:spLocks noGrp="1"/>
          </p:cNvSpPr>
          <p:nvPr>
            <p:ph type="title"/>
          </p:nvPr>
        </p:nvSpPr>
        <p:spPr>
          <a:xfrm>
            <a:off x="838199" y="221906"/>
            <a:ext cx="10515600" cy="912832"/>
          </a:xfrm>
        </p:spPr>
        <p:txBody>
          <a:bodyPr>
            <a:normAutofit/>
          </a:bodyPr>
          <a:lstStyle/>
          <a:p>
            <a:r>
              <a:rPr lang="en-US" sz="4000" b="1" dirty="0"/>
              <a:t>Approaches to Risk Assessment (ISO 1335)</a:t>
            </a:r>
          </a:p>
        </p:txBody>
      </p:sp>
      <p:sp>
        <p:nvSpPr>
          <p:cNvPr id="4" name="Freeform: Shape 3">
            <a:extLst>
              <a:ext uri="{FF2B5EF4-FFF2-40B4-BE49-F238E27FC236}">
                <a16:creationId xmlns:a16="http://schemas.microsoft.com/office/drawing/2014/main" id="{0F5CA8ED-4221-420A-8309-35540D4C1F97}"/>
              </a:ext>
            </a:extLst>
          </p:cNvPr>
          <p:cNvSpPr/>
          <p:nvPr/>
        </p:nvSpPr>
        <p:spPr>
          <a:xfrm>
            <a:off x="2220782" y="1385101"/>
            <a:ext cx="8985355" cy="855178"/>
          </a:xfrm>
          <a:custGeom>
            <a:avLst/>
            <a:gdLst>
              <a:gd name="connsiteX0" fmla="*/ 142532 w 855177"/>
              <a:gd name="connsiteY0" fmla="*/ 0 h 8985354"/>
              <a:gd name="connsiteX1" fmla="*/ 712645 w 855177"/>
              <a:gd name="connsiteY1" fmla="*/ 0 h 8985354"/>
              <a:gd name="connsiteX2" fmla="*/ 855177 w 855177"/>
              <a:gd name="connsiteY2" fmla="*/ 142532 h 8985354"/>
              <a:gd name="connsiteX3" fmla="*/ 855177 w 855177"/>
              <a:gd name="connsiteY3" fmla="*/ 8985354 h 8985354"/>
              <a:gd name="connsiteX4" fmla="*/ 855177 w 855177"/>
              <a:gd name="connsiteY4" fmla="*/ 8985354 h 8985354"/>
              <a:gd name="connsiteX5" fmla="*/ 0 w 855177"/>
              <a:gd name="connsiteY5" fmla="*/ 8985354 h 8985354"/>
              <a:gd name="connsiteX6" fmla="*/ 0 w 855177"/>
              <a:gd name="connsiteY6" fmla="*/ 8985354 h 8985354"/>
              <a:gd name="connsiteX7" fmla="*/ 0 w 855177"/>
              <a:gd name="connsiteY7" fmla="*/ 142532 h 8985354"/>
              <a:gd name="connsiteX8" fmla="*/ 142532 w 855177"/>
              <a:gd name="connsiteY8" fmla="*/ 0 h 898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177" h="8985354">
                <a:moveTo>
                  <a:pt x="855177" y="1497589"/>
                </a:moveTo>
                <a:lnTo>
                  <a:pt x="855177" y="7487765"/>
                </a:lnTo>
                <a:cubicBezTo>
                  <a:pt x="855177" y="8314855"/>
                  <a:pt x="849103" y="8985349"/>
                  <a:pt x="841612" y="8985349"/>
                </a:cubicBezTo>
                <a:lnTo>
                  <a:pt x="0" y="8985349"/>
                </a:lnTo>
                <a:lnTo>
                  <a:pt x="0" y="8985349"/>
                </a:lnTo>
                <a:lnTo>
                  <a:pt x="0" y="5"/>
                </a:lnTo>
                <a:lnTo>
                  <a:pt x="0" y="5"/>
                </a:lnTo>
                <a:lnTo>
                  <a:pt x="841612" y="5"/>
                </a:lnTo>
                <a:cubicBezTo>
                  <a:pt x="849103" y="5"/>
                  <a:pt x="855177" y="670499"/>
                  <a:pt x="855177" y="1497589"/>
                </a:cubicBez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47651" tIns="165571" rIns="289396" bIns="165572"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Aims to implement a basic general level of security controls on systems using baseline documents, codes of practice, and industry best practice.</a:t>
            </a:r>
          </a:p>
          <a:p>
            <a:pPr marL="171450" lvl="1" indent="-171450" algn="l" defTabSz="711200">
              <a:lnSpc>
                <a:spcPct val="90000"/>
              </a:lnSpc>
              <a:spcBef>
                <a:spcPct val="0"/>
              </a:spcBef>
              <a:spcAft>
                <a:spcPct val="15000"/>
              </a:spcAft>
              <a:buChar char="•"/>
            </a:pPr>
            <a:r>
              <a:rPr lang="en-US" sz="1600" kern="1200" dirty="0"/>
              <a:t>Use best practices, as CERT, NSA checklist, etc.</a:t>
            </a:r>
          </a:p>
        </p:txBody>
      </p:sp>
      <p:sp>
        <p:nvSpPr>
          <p:cNvPr id="5" name="Freeform: Shape 4">
            <a:extLst>
              <a:ext uri="{FF2B5EF4-FFF2-40B4-BE49-F238E27FC236}">
                <a16:creationId xmlns:a16="http://schemas.microsoft.com/office/drawing/2014/main" id="{7559FEA3-2F9C-4FC4-8D8A-0FBBD4D48637}"/>
              </a:ext>
            </a:extLst>
          </p:cNvPr>
          <p:cNvSpPr/>
          <p:nvPr/>
        </p:nvSpPr>
        <p:spPr>
          <a:xfrm>
            <a:off x="985861" y="1278203"/>
            <a:ext cx="1234922" cy="1068971"/>
          </a:xfrm>
          <a:custGeom>
            <a:avLst/>
            <a:gdLst>
              <a:gd name="connsiteX0" fmla="*/ 0 w 1234922"/>
              <a:gd name="connsiteY0" fmla="*/ 178165 h 1068971"/>
              <a:gd name="connsiteX1" fmla="*/ 178165 w 1234922"/>
              <a:gd name="connsiteY1" fmla="*/ 0 h 1068971"/>
              <a:gd name="connsiteX2" fmla="*/ 1056757 w 1234922"/>
              <a:gd name="connsiteY2" fmla="*/ 0 h 1068971"/>
              <a:gd name="connsiteX3" fmla="*/ 1234922 w 1234922"/>
              <a:gd name="connsiteY3" fmla="*/ 178165 h 1068971"/>
              <a:gd name="connsiteX4" fmla="*/ 1234922 w 1234922"/>
              <a:gd name="connsiteY4" fmla="*/ 890806 h 1068971"/>
              <a:gd name="connsiteX5" fmla="*/ 1056757 w 1234922"/>
              <a:gd name="connsiteY5" fmla="*/ 1068971 h 1068971"/>
              <a:gd name="connsiteX6" fmla="*/ 178165 w 1234922"/>
              <a:gd name="connsiteY6" fmla="*/ 1068971 h 1068971"/>
              <a:gd name="connsiteX7" fmla="*/ 0 w 1234922"/>
              <a:gd name="connsiteY7" fmla="*/ 890806 h 1068971"/>
              <a:gd name="connsiteX8" fmla="*/ 0 w 1234922"/>
              <a:gd name="connsiteY8" fmla="*/ 178165 h 106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922" h="1068971">
                <a:moveTo>
                  <a:pt x="0" y="178165"/>
                </a:moveTo>
                <a:cubicBezTo>
                  <a:pt x="0" y="79767"/>
                  <a:pt x="79767" y="0"/>
                  <a:pt x="178165" y="0"/>
                </a:cubicBezTo>
                <a:lnTo>
                  <a:pt x="1056757" y="0"/>
                </a:lnTo>
                <a:cubicBezTo>
                  <a:pt x="1155155" y="0"/>
                  <a:pt x="1234922" y="79767"/>
                  <a:pt x="1234922" y="178165"/>
                </a:cubicBezTo>
                <a:lnTo>
                  <a:pt x="1234922" y="890806"/>
                </a:lnTo>
                <a:cubicBezTo>
                  <a:pt x="1234922" y="989204"/>
                  <a:pt x="1155155" y="1068971"/>
                  <a:pt x="1056757" y="1068971"/>
                </a:cubicBezTo>
                <a:lnTo>
                  <a:pt x="178165" y="1068971"/>
                </a:lnTo>
                <a:cubicBezTo>
                  <a:pt x="79767" y="1068971"/>
                  <a:pt x="0" y="989204"/>
                  <a:pt x="0" y="890806"/>
                </a:cubicBezTo>
                <a:lnTo>
                  <a:pt x="0" y="178165"/>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20763" tIns="86473" rIns="120763" bIns="86473" numCol="1" spcCol="1270" anchor="ctr" anchorCtr="0">
            <a:noAutofit/>
          </a:bodyPr>
          <a:lstStyle/>
          <a:p>
            <a:pPr marL="0" lvl="0" indent="0" algn="ctr" defTabSz="800100">
              <a:lnSpc>
                <a:spcPct val="90000"/>
              </a:lnSpc>
              <a:spcBef>
                <a:spcPct val="0"/>
              </a:spcBef>
              <a:spcAft>
                <a:spcPct val="35000"/>
              </a:spcAft>
              <a:buNone/>
            </a:pPr>
            <a:r>
              <a:rPr lang="en-US" sz="1800" kern="1200" dirty="0"/>
              <a:t>Baseline</a:t>
            </a:r>
          </a:p>
        </p:txBody>
      </p:sp>
      <p:sp>
        <p:nvSpPr>
          <p:cNvPr id="7" name="Freeform: Shape 6">
            <a:extLst>
              <a:ext uri="{FF2B5EF4-FFF2-40B4-BE49-F238E27FC236}">
                <a16:creationId xmlns:a16="http://schemas.microsoft.com/office/drawing/2014/main" id="{DFD5E248-BC50-43F4-836A-E10E3C214094}"/>
              </a:ext>
            </a:extLst>
          </p:cNvPr>
          <p:cNvSpPr/>
          <p:nvPr/>
        </p:nvSpPr>
        <p:spPr>
          <a:xfrm>
            <a:off x="2213379" y="2478586"/>
            <a:ext cx="8905622" cy="994431"/>
          </a:xfrm>
          <a:custGeom>
            <a:avLst/>
            <a:gdLst>
              <a:gd name="connsiteX0" fmla="*/ 191566 w 1149375"/>
              <a:gd name="connsiteY0" fmla="*/ 0 h 8976579"/>
              <a:gd name="connsiteX1" fmla="*/ 957809 w 1149375"/>
              <a:gd name="connsiteY1" fmla="*/ 0 h 8976579"/>
              <a:gd name="connsiteX2" fmla="*/ 1149375 w 1149375"/>
              <a:gd name="connsiteY2" fmla="*/ 191566 h 8976579"/>
              <a:gd name="connsiteX3" fmla="*/ 1149375 w 1149375"/>
              <a:gd name="connsiteY3" fmla="*/ 8976579 h 8976579"/>
              <a:gd name="connsiteX4" fmla="*/ 1149375 w 1149375"/>
              <a:gd name="connsiteY4" fmla="*/ 8976579 h 8976579"/>
              <a:gd name="connsiteX5" fmla="*/ 0 w 1149375"/>
              <a:gd name="connsiteY5" fmla="*/ 8976579 h 8976579"/>
              <a:gd name="connsiteX6" fmla="*/ 0 w 1149375"/>
              <a:gd name="connsiteY6" fmla="*/ 8976579 h 8976579"/>
              <a:gd name="connsiteX7" fmla="*/ 0 w 1149375"/>
              <a:gd name="connsiteY7" fmla="*/ 191566 h 8976579"/>
              <a:gd name="connsiteX8" fmla="*/ 191566 w 1149375"/>
              <a:gd name="connsiteY8" fmla="*/ 0 h 897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375" h="8976579">
                <a:moveTo>
                  <a:pt x="1149375" y="1496124"/>
                </a:moveTo>
                <a:lnTo>
                  <a:pt x="1149375" y="7480455"/>
                </a:lnTo>
                <a:cubicBezTo>
                  <a:pt x="1149375" y="8306742"/>
                  <a:pt x="1138393" y="8976579"/>
                  <a:pt x="1124847" y="8976579"/>
                </a:cubicBezTo>
                <a:lnTo>
                  <a:pt x="0" y="8976579"/>
                </a:lnTo>
                <a:lnTo>
                  <a:pt x="0" y="8976579"/>
                </a:lnTo>
                <a:lnTo>
                  <a:pt x="0" y="0"/>
                </a:lnTo>
                <a:lnTo>
                  <a:pt x="0" y="0"/>
                </a:lnTo>
                <a:lnTo>
                  <a:pt x="1124847" y="0"/>
                </a:lnTo>
                <a:cubicBezTo>
                  <a:pt x="1138393" y="0"/>
                  <a:pt x="1149375" y="669837"/>
                  <a:pt x="1149375" y="1496124"/>
                </a:cubicBezTo>
                <a:close/>
              </a:path>
            </a:pathLst>
          </a:custGeom>
        </p:spPr>
        <p:style>
          <a:lnRef idx="2">
            <a:schemeClr val="accent5">
              <a:tint val="40000"/>
              <a:alpha val="90000"/>
              <a:hueOff val="-2246587"/>
              <a:satOff val="-7611"/>
              <a:lumOff val="-976"/>
              <a:alphaOff val="0"/>
            </a:schemeClr>
          </a:lnRef>
          <a:fillRef idx="1">
            <a:schemeClr val="accent5">
              <a:tint val="40000"/>
              <a:alpha val="90000"/>
              <a:hueOff val="-2246587"/>
              <a:satOff val="-7611"/>
              <a:lumOff val="-976"/>
              <a:alphaOff val="0"/>
            </a:schemeClr>
          </a:fillRef>
          <a:effectRef idx="0">
            <a:schemeClr val="accent5">
              <a:tint val="40000"/>
              <a:alpha val="90000"/>
              <a:hueOff val="-2246587"/>
              <a:satOff val="-7611"/>
              <a:lumOff val="-976"/>
              <a:alphaOff val="0"/>
            </a:schemeClr>
          </a:effectRef>
          <a:fontRef idx="minor">
            <a:schemeClr val="dk1">
              <a:hueOff val="0"/>
              <a:satOff val="0"/>
              <a:lumOff val="0"/>
              <a:alphaOff val="0"/>
            </a:schemeClr>
          </a:fontRef>
        </p:style>
        <p:txBody>
          <a:bodyPr spcFirstLastPara="0" vert="horz" wrap="square" lIns="247650" tIns="179933" rIns="303758" bIns="179933"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 This analysis does not involve the use of a formal, structured process, but rather exploits the knowledge and expertise of the individuals performing this analysis. </a:t>
            </a:r>
          </a:p>
          <a:p>
            <a:pPr marL="171450" lvl="1" indent="-171450" algn="l" defTabSz="711200">
              <a:lnSpc>
                <a:spcPct val="90000"/>
              </a:lnSpc>
              <a:spcBef>
                <a:spcPct val="0"/>
              </a:spcBef>
              <a:spcAft>
                <a:spcPct val="15000"/>
              </a:spcAft>
              <a:buChar char="•"/>
            </a:pPr>
            <a:r>
              <a:rPr lang="en-US" sz="1600" kern="1200" dirty="0"/>
              <a:t>The major advantage of this approach is that the individuals performing the analysis require no additional skills; however, some dimensions of risk can be missed. </a:t>
            </a:r>
          </a:p>
        </p:txBody>
      </p:sp>
      <p:sp>
        <p:nvSpPr>
          <p:cNvPr id="8" name="Freeform: Shape 7">
            <a:extLst>
              <a:ext uri="{FF2B5EF4-FFF2-40B4-BE49-F238E27FC236}">
                <a16:creationId xmlns:a16="http://schemas.microsoft.com/office/drawing/2014/main" id="{55AA99FE-3E5F-41FF-A1E8-635E4743D10F}"/>
              </a:ext>
            </a:extLst>
          </p:cNvPr>
          <p:cNvSpPr/>
          <p:nvPr/>
        </p:nvSpPr>
        <p:spPr>
          <a:xfrm>
            <a:off x="985861" y="2440825"/>
            <a:ext cx="1233716" cy="1068971"/>
          </a:xfrm>
          <a:custGeom>
            <a:avLst/>
            <a:gdLst>
              <a:gd name="connsiteX0" fmla="*/ 0 w 1233716"/>
              <a:gd name="connsiteY0" fmla="*/ 178165 h 1068971"/>
              <a:gd name="connsiteX1" fmla="*/ 178165 w 1233716"/>
              <a:gd name="connsiteY1" fmla="*/ 0 h 1068971"/>
              <a:gd name="connsiteX2" fmla="*/ 1055551 w 1233716"/>
              <a:gd name="connsiteY2" fmla="*/ 0 h 1068971"/>
              <a:gd name="connsiteX3" fmla="*/ 1233716 w 1233716"/>
              <a:gd name="connsiteY3" fmla="*/ 178165 h 1068971"/>
              <a:gd name="connsiteX4" fmla="*/ 1233716 w 1233716"/>
              <a:gd name="connsiteY4" fmla="*/ 890806 h 1068971"/>
              <a:gd name="connsiteX5" fmla="*/ 1055551 w 1233716"/>
              <a:gd name="connsiteY5" fmla="*/ 1068971 h 1068971"/>
              <a:gd name="connsiteX6" fmla="*/ 178165 w 1233716"/>
              <a:gd name="connsiteY6" fmla="*/ 1068971 h 1068971"/>
              <a:gd name="connsiteX7" fmla="*/ 0 w 1233716"/>
              <a:gd name="connsiteY7" fmla="*/ 890806 h 1068971"/>
              <a:gd name="connsiteX8" fmla="*/ 0 w 1233716"/>
              <a:gd name="connsiteY8" fmla="*/ 178165 h 106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716" h="1068971">
                <a:moveTo>
                  <a:pt x="0" y="178165"/>
                </a:moveTo>
                <a:cubicBezTo>
                  <a:pt x="0" y="79767"/>
                  <a:pt x="79767" y="0"/>
                  <a:pt x="178165" y="0"/>
                </a:cubicBezTo>
                <a:lnTo>
                  <a:pt x="1055551" y="0"/>
                </a:lnTo>
                <a:cubicBezTo>
                  <a:pt x="1153949" y="0"/>
                  <a:pt x="1233716" y="79767"/>
                  <a:pt x="1233716" y="178165"/>
                </a:cubicBezTo>
                <a:lnTo>
                  <a:pt x="1233716" y="890806"/>
                </a:lnTo>
                <a:cubicBezTo>
                  <a:pt x="1233716" y="989204"/>
                  <a:pt x="1153949" y="1068971"/>
                  <a:pt x="1055551" y="1068971"/>
                </a:cubicBezTo>
                <a:lnTo>
                  <a:pt x="178165" y="1068971"/>
                </a:lnTo>
                <a:cubicBezTo>
                  <a:pt x="79767" y="1068971"/>
                  <a:pt x="0" y="989204"/>
                  <a:pt x="0" y="890806"/>
                </a:cubicBezTo>
                <a:lnTo>
                  <a:pt x="0" y="178165"/>
                </a:lnTo>
                <a:close/>
              </a:path>
            </a:pathLst>
          </a:custGeom>
        </p:spPr>
        <p:style>
          <a:lnRef idx="2">
            <a:schemeClr val="lt1">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a:schemeClr val="lt1"/>
          </a:fontRef>
        </p:style>
        <p:txBody>
          <a:bodyPr spcFirstLastPara="0" vert="horz" wrap="square" lIns="120763" tIns="86473" rIns="120763" bIns="86473" numCol="1" spcCol="1270" anchor="ctr" anchorCtr="0">
            <a:noAutofit/>
          </a:bodyPr>
          <a:lstStyle/>
          <a:p>
            <a:pPr marL="0" lvl="0" indent="0" algn="ctr" defTabSz="800100">
              <a:lnSpc>
                <a:spcPct val="90000"/>
              </a:lnSpc>
              <a:spcBef>
                <a:spcPct val="0"/>
              </a:spcBef>
              <a:spcAft>
                <a:spcPct val="35000"/>
              </a:spcAft>
              <a:buNone/>
            </a:pPr>
            <a:r>
              <a:rPr lang="en-US" sz="1800" kern="1200" dirty="0"/>
              <a:t>Informal</a:t>
            </a:r>
          </a:p>
        </p:txBody>
      </p:sp>
      <p:sp>
        <p:nvSpPr>
          <p:cNvPr id="9" name="Freeform: Shape 8">
            <a:extLst>
              <a:ext uri="{FF2B5EF4-FFF2-40B4-BE49-F238E27FC236}">
                <a16:creationId xmlns:a16="http://schemas.microsoft.com/office/drawing/2014/main" id="{AF78B47F-5E9C-467A-9D1E-97F4AE1A8FC6}"/>
              </a:ext>
            </a:extLst>
          </p:cNvPr>
          <p:cNvSpPr/>
          <p:nvPr/>
        </p:nvSpPr>
        <p:spPr>
          <a:xfrm>
            <a:off x="2219576" y="3684579"/>
            <a:ext cx="8905624" cy="945195"/>
          </a:xfrm>
          <a:custGeom>
            <a:avLst/>
            <a:gdLst>
              <a:gd name="connsiteX0" fmla="*/ 179966 w 1079772"/>
              <a:gd name="connsiteY0" fmla="*/ 0 h 8976579"/>
              <a:gd name="connsiteX1" fmla="*/ 899806 w 1079772"/>
              <a:gd name="connsiteY1" fmla="*/ 0 h 8976579"/>
              <a:gd name="connsiteX2" fmla="*/ 1079772 w 1079772"/>
              <a:gd name="connsiteY2" fmla="*/ 179966 h 8976579"/>
              <a:gd name="connsiteX3" fmla="*/ 1079772 w 1079772"/>
              <a:gd name="connsiteY3" fmla="*/ 8976579 h 8976579"/>
              <a:gd name="connsiteX4" fmla="*/ 1079772 w 1079772"/>
              <a:gd name="connsiteY4" fmla="*/ 8976579 h 8976579"/>
              <a:gd name="connsiteX5" fmla="*/ 0 w 1079772"/>
              <a:gd name="connsiteY5" fmla="*/ 8976579 h 8976579"/>
              <a:gd name="connsiteX6" fmla="*/ 0 w 1079772"/>
              <a:gd name="connsiteY6" fmla="*/ 8976579 h 8976579"/>
              <a:gd name="connsiteX7" fmla="*/ 0 w 1079772"/>
              <a:gd name="connsiteY7" fmla="*/ 179966 h 8976579"/>
              <a:gd name="connsiteX8" fmla="*/ 179966 w 1079772"/>
              <a:gd name="connsiteY8" fmla="*/ 0 h 897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772" h="8976579">
                <a:moveTo>
                  <a:pt x="1079772" y="1496133"/>
                </a:moveTo>
                <a:lnTo>
                  <a:pt x="1079772" y="7480446"/>
                </a:lnTo>
                <a:cubicBezTo>
                  <a:pt x="1079772" y="8306731"/>
                  <a:pt x="1070080" y="8976575"/>
                  <a:pt x="1058124" y="8976575"/>
                </a:cubicBezTo>
                <a:lnTo>
                  <a:pt x="0" y="8976575"/>
                </a:lnTo>
                <a:lnTo>
                  <a:pt x="0" y="8976575"/>
                </a:lnTo>
                <a:lnTo>
                  <a:pt x="0" y="4"/>
                </a:lnTo>
                <a:lnTo>
                  <a:pt x="0" y="4"/>
                </a:lnTo>
                <a:lnTo>
                  <a:pt x="1058124" y="4"/>
                </a:lnTo>
                <a:cubicBezTo>
                  <a:pt x="1070080" y="4"/>
                  <a:pt x="1079772" y="669848"/>
                  <a:pt x="1079772" y="1496133"/>
                </a:cubicBezTo>
                <a:close/>
              </a:path>
            </a:pathLst>
          </a:custGeom>
        </p:spPr>
        <p:style>
          <a:lnRef idx="2">
            <a:schemeClr val="accent5">
              <a:tint val="40000"/>
              <a:alpha val="90000"/>
              <a:hueOff val="-4493175"/>
              <a:satOff val="-15221"/>
              <a:lumOff val="-1952"/>
              <a:alphaOff val="0"/>
            </a:schemeClr>
          </a:lnRef>
          <a:fillRef idx="1">
            <a:schemeClr val="accent5">
              <a:tint val="40000"/>
              <a:alpha val="90000"/>
              <a:hueOff val="-4493175"/>
              <a:satOff val="-15221"/>
              <a:lumOff val="-1952"/>
              <a:alphaOff val="0"/>
            </a:schemeClr>
          </a:fillRef>
          <a:effectRef idx="0">
            <a:schemeClr val="accent5">
              <a:tint val="40000"/>
              <a:alpha val="90000"/>
              <a:hueOff val="-4493175"/>
              <a:satOff val="-15221"/>
              <a:lumOff val="-1952"/>
              <a:alphaOff val="0"/>
            </a:schemeClr>
          </a:effectRef>
          <a:fontRef idx="minor">
            <a:schemeClr val="dk1">
              <a:hueOff val="0"/>
              <a:satOff val="0"/>
              <a:lumOff val="0"/>
              <a:alphaOff val="0"/>
            </a:schemeClr>
          </a:fontRef>
        </p:style>
        <p:txBody>
          <a:bodyPr spcFirstLastPara="0" vert="horz" wrap="square" lIns="247651" tIns="176535" rIns="300360" bIns="176536"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This process involves several stages, including identification of assets, identification of threats and vulnerabilities to those assets, determination of the likelihood of the risk occurring and the consequences to the organization should that occur, and hence the risk the organization is exposed to. </a:t>
            </a:r>
          </a:p>
        </p:txBody>
      </p:sp>
      <p:sp>
        <p:nvSpPr>
          <p:cNvPr id="10" name="Freeform: Shape 9">
            <a:extLst>
              <a:ext uri="{FF2B5EF4-FFF2-40B4-BE49-F238E27FC236}">
                <a16:creationId xmlns:a16="http://schemas.microsoft.com/office/drawing/2014/main" id="{C5294CC2-A8BE-48F8-AA67-B2A3421E3BE0}"/>
              </a:ext>
            </a:extLst>
          </p:cNvPr>
          <p:cNvSpPr/>
          <p:nvPr/>
        </p:nvSpPr>
        <p:spPr>
          <a:xfrm>
            <a:off x="985861" y="3608848"/>
            <a:ext cx="1233716" cy="1068971"/>
          </a:xfrm>
          <a:custGeom>
            <a:avLst/>
            <a:gdLst>
              <a:gd name="connsiteX0" fmla="*/ 0 w 1233716"/>
              <a:gd name="connsiteY0" fmla="*/ 178165 h 1068971"/>
              <a:gd name="connsiteX1" fmla="*/ 178165 w 1233716"/>
              <a:gd name="connsiteY1" fmla="*/ 0 h 1068971"/>
              <a:gd name="connsiteX2" fmla="*/ 1055551 w 1233716"/>
              <a:gd name="connsiteY2" fmla="*/ 0 h 1068971"/>
              <a:gd name="connsiteX3" fmla="*/ 1233716 w 1233716"/>
              <a:gd name="connsiteY3" fmla="*/ 178165 h 1068971"/>
              <a:gd name="connsiteX4" fmla="*/ 1233716 w 1233716"/>
              <a:gd name="connsiteY4" fmla="*/ 890806 h 1068971"/>
              <a:gd name="connsiteX5" fmla="*/ 1055551 w 1233716"/>
              <a:gd name="connsiteY5" fmla="*/ 1068971 h 1068971"/>
              <a:gd name="connsiteX6" fmla="*/ 178165 w 1233716"/>
              <a:gd name="connsiteY6" fmla="*/ 1068971 h 1068971"/>
              <a:gd name="connsiteX7" fmla="*/ 0 w 1233716"/>
              <a:gd name="connsiteY7" fmla="*/ 890806 h 1068971"/>
              <a:gd name="connsiteX8" fmla="*/ 0 w 1233716"/>
              <a:gd name="connsiteY8" fmla="*/ 178165 h 106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3716" h="1068971">
                <a:moveTo>
                  <a:pt x="0" y="178165"/>
                </a:moveTo>
                <a:cubicBezTo>
                  <a:pt x="0" y="79767"/>
                  <a:pt x="79767" y="0"/>
                  <a:pt x="178165" y="0"/>
                </a:cubicBezTo>
                <a:lnTo>
                  <a:pt x="1055551" y="0"/>
                </a:lnTo>
                <a:cubicBezTo>
                  <a:pt x="1153949" y="0"/>
                  <a:pt x="1233716" y="79767"/>
                  <a:pt x="1233716" y="178165"/>
                </a:cubicBezTo>
                <a:lnTo>
                  <a:pt x="1233716" y="890806"/>
                </a:lnTo>
                <a:cubicBezTo>
                  <a:pt x="1233716" y="989204"/>
                  <a:pt x="1153949" y="1068971"/>
                  <a:pt x="1055551" y="1068971"/>
                </a:cubicBezTo>
                <a:lnTo>
                  <a:pt x="178165" y="1068971"/>
                </a:lnTo>
                <a:cubicBezTo>
                  <a:pt x="79767" y="1068971"/>
                  <a:pt x="0" y="989204"/>
                  <a:pt x="0" y="890806"/>
                </a:cubicBezTo>
                <a:lnTo>
                  <a:pt x="0" y="178165"/>
                </a:lnTo>
                <a:close/>
              </a:path>
            </a:pathLst>
          </a:custGeom>
        </p:spPr>
        <p:style>
          <a:lnRef idx="2">
            <a:schemeClr val="lt1">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a:schemeClr val="lt1"/>
          </a:fontRef>
        </p:style>
        <p:txBody>
          <a:bodyPr spcFirstLastPara="0" vert="horz" wrap="square" lIns="120763" tIns="86473" rIns="120763" bIns="86473" numCol="1" spcCol="1270" anchor="ctr" anchorCtr="0">
            <a:noAutofit/>
          </a:bodyPr>
          <a:lstStyle/>
          <a:p>
            <a:pPr marL="0" lvl="0" indent="0" algn="ctr" defTabSz="800100">
              <a:lnSpc>
                <a:spcPct val="90000"/>
              </a:lnSpc>
              <a:spcBef>
                <a:spcPct val="0"/>
              </a:spcBef>
              <a:spcAft>
                <a:spcPct val="35000"/>
              </a:spcAft>
              <a:buNone/>
            </a:pPr>
            <a:r>
              <a:rPr lang="en-US" sz="1800" kern="1200" dirty="0"/>
              <a:t>Detailed Risk Analysis</a:t>
            </a:r>
          </a:p>
        </p:txBody>
      </p:sp>
      <p:sp>
        <p:nvSpPr>
          <p:cNvPr id="11" name="Freeform: Shape 10">
            <a:extLst>
              <a:ext uri="{FF2B5EF4-FFF2-40B4-BE49-F238E27FC236}">
                <a16:creationId xmlns:a16="http://schemas.microsoft.com/office/drawing/2014/main" id="{581CDE24-8065-4CF4-8E64-04810F5665E2}"/>
              </a:ext>
            </a:extLst>
          </p:cNvPr>
          <p:cNvSpPr/>
          <p:nvPr/>
        </p:nvSpPr>
        <p:spPr>
          <a:xfrm>
            <a:off x="2220782" y="4843567"/>
            <a:ext cx="8985355" cy="855178"/>
          </a:xfrm>
          <a:custGeom>
            <a:avLst/>
            <a:gdLst>
              <a:gd name="connsiteX0" fmla="*/ 142532 w 855177"/>
              <a:gd name="connsiteY0" fmla="*/ 0 h 8985354"/>
              <a:gd name="connsiteX1" fmla="*/ 712645 w 855177"/>
              <a:gd name="connsiteY1" fmla="*/ 0 h 8985354"/>
              <a:gd name="connsiteX2" fmla="*/ 855177 w 855177"/>
              <a:gd name="connsiteY2" fmla="*/ 142532 h 8985354"/>
              <a:gd name="connsiteX3" fmla="*/ 855177 w 855177"/>
              <a:gd name="connsiteY3" fmla="*/ 8985354 h 8985354"/>
              <a:gd name="connsiteX4" fmla="*/ 855177 w 855177"/>
              <a:gd name="connsiteY4" fmla="*/ 8985354 h 8985354"/>
              <a:gd name="connsiteX5" fmla="*/ 0 w 855177"/>
              <a:gd name="connsiteY5" fmla="*/ 8985354 h 8985354"/>
              <a:gd name="connsiteX6" fmla="*/ 0 w 855177"/>
              <a:gd name="connsiteY6" fmla="*/ 8985354 h 8985354"/>
              <a:gd name="connsiteX7" fmla="*/ 0 w 855177"/>
              <a:gd name="connsiteY7" fmla="*/ 142532 h 8985354"/>
              <a:gd name="connsiteX8" fmla="*/ 142532 w 855177"/>
              <a:gd name="connsiteY8" fmla="*/ 0 h 898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177" h="8985354">
                <a:moveTo>
                  <a:pt x="855177" y="1497589"/>
                </a:moveTo>
                <a:lnTo>
                  <a:pt x="855177" y="7487765"/>
                </a:lnTo>
                <a:cubicBezTo>
                  <a:pt x="855177" y="8314855"/>
                  <a:pt x="849103" y="8985349"/>
                  <a:pt x="841612" y="8985349"/>
                </a:cubicBezTo>
                <a:lnTo>
                  <a:pt x="0" y="8985349"/>
                </a:lnTo>
                <a:lnTo>
                  <a:pt x="0" y="8985349"/>
                </a:lnTo>
                <a:lnTo>
                  <a:pt x="0" y="5"/>
                </a:lnTo>
                <a:lnTo>
                  <a:pt x="0" y="5"/>
                </a:lnTo>
                <a:lnTo>
                  <a:pt x="841612" y="5"/>
                </a:lnTo>
                <a:cubicBezTo>
                  <a:pt x="849103" y="5"/>
                  <a:pt x="855177" y="670499"/>
                  <a:pt x="855177" y="1497589"/>
                </a:cubicBezTo>
                <a:close/>
              </a:path>
            </a:pathLst>
          </a:custGeom>
        </p:spPr>
        <p:style>
          <a:lnRef idx="2">
            <a:schemeClr val="accent5">
              <a:tint val="40000"/>
              <a:alpha val="90000"/>
              <a:hueOff val="-6739762"/>
              <a:satOff val="-22832"/>
              <a:lumOff val="-2928"/>
              <a:alphaOff val="0"/>
            </a:schemeClr>
          </a:lnRef>
          <a:fillRef idx="1">
            <a:schemeClr val="accent5">
              <a:tint val="40000"/>
              <a:alpha val="90000"/>
              <a:hueOff val="-6739762"/>
              <a:satOff val="-22832"/>
              <a:lumOff val="-2928"/>
              <a:alphaOff val="0"/>
            </a:schemeClr>
          </a:fillRef>
          <a:effectRef idx="0">
            <a:schemeClr val="accent5">
              <a:tint val="40000"/>
              <a:alpha val="90000"/>
              <a:hueOff val="-6739762"/>
              <a:satOff val="-22832"/>
              <a:lumOff val="-2928"/>
              <a:alphaOff val="0"/>
            </a:schemeClr>
          </a:effectRef>
          <a:fontRef idx="minor">
            <a:schemeClr val="dk1">
              <a:hueOff val="0"/>
              <a:satOff val="0"/>
              <a:lumOff val="0"/>
              <a:alphaOff val="0"/>
            </a:schemeClr>
          </a:fontRef>
        </p:style>
        <p:txBody>
          <a:bodyPr spcFirstLastPara="0" vert="horz" wrap="square" lIns="247651" tIns="165571" rIns="289396" bIns="165572"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Combines elements of the baseline, informal, and detailed risk analysis approaches. </a:t>
            </a:r>
          </a:p>
        </p:txBody>
      </p:sp>
      <p:sp>
        <p:nvSpPr>
          <p:cNvPr id="12" name="Freeform: Shape 11">
            <a:extLst>
              <a:ext uri="{FF2B5EF4-FFF2-40B4-BE49-F238E27FC236}">
                <a16:creationId xmlns:a16="http://schemas.microsoft.com/office/drawing/2014/main" id="{AB2E3833-585D-4790-8291-7F49568F5886}"/>
              </a:ext>
            </a:extLst>
          </p:cNvPr>
          <p:cNvSpPr/>
          <p:nvPr/>
        </p:nvSpPr>
        <p:spPr>
          <a:xfrm>
            <a:off x="985861" y="4736669"/>
            <a:ext cx="1234922" cy="1068971"/>
          </a:xfrm>
          <a:custGeom>
            <a:avLst/>
            <a:gdLst>
              <a:gd name="connsiteX0" fmla="*/ 0 w 1234922"/>
              <a:gd name="connsiteY0" fmla="*/ 178165 h 1068971"/>
              <a:gd name="connsiteX1" fmla="*/ 178165 w 1234922"/>
              <a:gd name="connsiteY1" fmla="*/ 0 h 1068971"/>
              <a:gd name="connsiteX2" fmla="*/ 1056757 w 1234922"/>
              <a:gd name="connsiteY2" fmla="*/ 0 h 1068971"/>
              <a:gd name="connsiteX3" fmla="*/ 1234922 w 1234922"/>
              <a:gd name="connsiteY3" fmla="*/ 178165 h 1068971"/>
              <a:gd name="connsiteX4" fmla="*/ 1234922 w 1234922"/>
              <a:gd name="connsiteY4" fmla="*/ 890806 h 1068971"/>
              <a:gd name="connsiteX5" fmla="*/ 1056757 w 1234922"/>
              <a:gd name="connsiteY5" fmla="*/ 1068971 h 1068971"/>
              <a:gd name="connsiteX6" fmla="*/ 178165 w 1234922"/>
              <a:gd name="connsiteY6" fmla="*/ 1068971 h 1068971"/>
              <a:gd name="connsiteX7" fmla="*/ 0 w 1234922"/>
              <a:gd name="connsiteY7" fmla="*/ 890806 h 1068971"/>
              <a:gd name="connsiteX8" fmla="*/ 0 w 1234922"/>
              <a:gd name="connsiteY8" fmla="*/ 178165 h 106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922" h="1068971">
                <a:moveTo>
                  <a:pt x="0" y="178165"/>
                </a:moveTo>
                <a:cubicBezTo>
                  <a:pt x="0" y="79767"/>
                  <a:pt x="79767" y="0"/>
                  <a:pt x="178165" y="0"/>
                </a:cubicBezTo>
                <a:lnTo>
                  <a:pt x="1056757" y="0"/>
                </a:lnTo>
                <a:cubicBezTo>
                  <a:pt x="1155155" y="0"/>
                  <a:pt x="1234922" y="79767"/>
                  <a:pt x="1234922" y="178165"/>
                </a:cubicBezTo>
                <a:lnTo>
                  <a:pt x="1234922" y="890806"/>
                </a:lnTo>
                <a:cubicBezTo>
                  <a:pt x="1234922" y="989204"/>
                  <a:pt x="1155155" y="1068971"/>
                  <a:pt x="1056757" y="1068971"/>
                </a:cubicBezTo>
                <a:lnTo>
                  <a:pt x="178165" y="1068971"/>
                </a:lnTo>
                <a:cubicBezTo>
                  <a:pt x="79767" y="1068971"/>
                  <a:pt x="0" y="989204"/>
                  <a:pt x="0" y="890806"/>
                </a:cubicBezTo>
                <a:lnTo>
                  <a:pt x="0" y="178165"/>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20763" tIns="86473" rIns="120763" bIns="86473" numCol="1" spcCol="1270" anchor="ctr" anchorCtr="0">
            <a:noAutofit/>
          </a:bodyPr>
          <a:lstStyle/>
          <a:p>
            <a:pPr marL="0" lvl="0" indent="0" algn="ctr" defTabSz="800100">
              <a:lnSpc>
                <a:spcPct val="90000"/>
              </a:lnSpc>
              <a:spcBef>
                <a:spcPct val="0"/>
              </a:spcBef>
              <a:spcAft>
                <a:spcPct val="35000"/>
              </a:spcAft>
              <a:buNone/>
            </a:pPr>
            <a:r>
              <a:rPr lang="en-US" sz="1800" kern="1200" dirty="0"/>
              <a:t>Combined</a:t>
            </a:r>
          </a:p>
        </p:txBody>
      </p:sp>
    </p:spTree>
    <p:extLst>
      <p:ext uri="{BB962C8B-B14F-4D97-AF65-F5344CB8AC3E}">
        <p14:creationId xmlns:p14="http://schemas.microsoft.com/office/powerpoint/2010/main" val="329475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0CD9-6048-B24D-A22A-F03CAB037F09}"/>
              </a:ext>
            </a:extLst>
          </p:cNvPr>
          <p:cNvSpPr>
            <a:spLocks noGrp="1"/>
          </p:cNvSpPr>
          <p:nvPr>
            <p:ph type="title"/>
          </p:nvPr>
        </p:nvSpPr>
        <p:spPr>
          <a:xfrm>
            <a:off x="838199" y="1"/>
            <a:ext cx="10515600" cy="1046602"/>
          </a:xfrm>
        </p:spPr>
        <p:txBody>
          <a:bodyPr>
            <a:normAutofit/>
          </a:bodyPr>
          <a:lstStyle/>
          <a:p>
            <a:r>
              <a:rPr lang="en-US" sz="4000" b="1" dirty="0"/>
              <a:t>Risk Assessment Process</a:t>
            </a:r>
          </a:p>
        </p:txBody>
      </p:sp>
      <p:sp>
        <p:nvSpPr>
          <p:cNvPr id="3" name="Content Placeholder 2">
            <a:extLst>
              <a:ext uri="{FF2B5EF4-FFF2-40B4-BE49-F238E27FC236}">
                <a16:creationId xmlns:a16="http://schemas.microsoft.com/office/drawing/2014/main" id="{C638412E-8D7A-C94D-8D73-F421E20AC90F}"/>
              </a:ext>
            </a:extLst>
          </p:cNvPr>
          <p:cNvSpPr>
            <a:spLocks noGrp="1"/>
          </p:cNvSpPr>
          <p:nvPr>
            <p:ph idx="1"/>
          </p:nvPr>
        </p:nvSpPr>
        <p:spPr>
          <a:xfrm>
            <a:off x="6229810" y="936434"/>
            <a:ext cx="5140287" cy="2655064"/>
          </a:xfrm>
        </p:spPr>
        <p:txBody>
          <a:bodyPr>
            <a:normAutofit/>
          </a:bodyPr>
          <a:lstStyle/>
          <a:p>
            <a:r>
              <a:rPr lang="en-US" dirty="0"/>
              <a:t>There are various national and international standards on risk analysis approach. </a:t>
            </a:r>
          </a:p>
          <a:p>
            <a:r>
              <a:rPr lang="en-US" dirty="0"/>
              <a:t>These include [ISO27005], [NIST12], and [ISO31000].</a:t>
            </a:r>
          </a:p>
        </p:txBody>
      </p:sp>
      <p:pic>
        <p:nvPicPr>
          <p:cNvPr id="4" name="Picture 3">
            <a:extLst>
              <a:ext uri="{FF2B5EF4-FFF2-40B4-BE49-F238E27FC236}">
                <a16:creationId xmlns:a16="http://schemas.microsoft.com/office/drawing/2014/main" id="{8790B5A0-039E-064F-823D-0DC8F0F95823}"/>
              </a:ext>
            </a:extLst>
          </p:cNvPr>
          <p:cNvPicPr>
            <a:picLocks noChangeAspect="1"/>
          </p:cNvPicPr>
          <p:nvPr/>
        </p:nvPicPr>
        <p:blipFill>
          <a:blip r:embed="rId2"/>
          <a:stretch>
            <a:fillRect/>
          </a:stretch>
        </p:blipFill>
        <p:spPr>
          <a:xfrm>
            <a:off x="930389" y="1132136"/>
            <a:ext cx="5031803" cy="4155960"/>
          </a:xfrm>
          <a:prstGeom prst="rect">
            <a:avLst/>
          </a:prstGeom>
        </p:spPr>
      </p:pic>
      <p:sp>
        <p:nvSpPr>
          <p:cNvPr id="5" name="TextBox 4">
            <a:extLst>
              <a:ext uri="{FF2B5EF4-FFF2-40B4-BE49-F238E27FC236}">
                <a16:creationId xmlns:a16="http://schemas.microsoft.com/office/drawing/2014/main" id="{03421BEB-CE25-E14B-AA68-E310DD565CC0}"/>
              </a:ext>
            </a:extLst>
          </p:cNvPr>
          <p:cNvSpPr txBox="1"/>
          <p:nvPr/>
        </p:nvSpPr>
        <p:spPr>
          <a:xfrm>
            <a:off x="6229810" y="3591498"/>
            <a:ext cx="5227731" cy="2002664"/>
          </a:xfrm>
          <a:prstGeom prst="rect">
            <a:avLst/>
          </a:prstGeom>
          <a:solidFill>
            <a:schemeClr val="accent6">
              <a:lumMod val="20000"/>
              <a:lumOff val="80000"/>
            </a:schemeClr>
          </a:solidFill>
          <a:ln>
            <a:solidFill>
              <a:schemeClr val="accent6">
                <a:lumMod val="50000"/>
              </a:schemeClr>
            </a:solidFill>
          </a:ln>
        </p:spPr>
        <p:txBody>
          <a:bodyPr wrap="square" rtlCol="0">
            <a:spAutoFit/>
          </a:bodyPr>
          <a:lstStyle/>
          <a:p>
            <a:pPr>
              <a:lnSpc>
                <a:spcPct val="150000"/>
              </a:lnSpc>
            </a:pPr>
            <a:r>
              <a:rPr lang="en-US" sz="1200" b="1" dirty="0"/>
              <a:t>[ISO27005]</a:t>
            </a:r>
            <a:r>
              <a:rPr lang="en-US" sz="1200" dirty="0"/>
              <a:t> ISO/IEC, “ISO/IEC 27005:2011—Information technology—Security techniques—Information security risk management,” 2011.</a:t>
            </a:r>
          </a:p>
          <a:p>
            <a:pPr>
              <a:lnSpc>
                <a:spcPct val="150000"/>
              </a:lnSpc>
            </a:pPr>
            <a:r>
              <a:rPr lang="en-US" sz="1200" b="1" dirty="0"/>
              <a:t>[NIST12]</a:t>
            </a:r>
            <a:r>
              <a:rPr lang="en-US" sz="1200" dirty="0"/>
              <a:t> National Institute of Standards and Technology, Risk Management Guide for Information Technology Systems, Special Publication 800-30 Revision 1, September 2012.</a:t>
            </a:r>
          </a:p>
          <a:p>
            <a:pPr>
              <a:lnSpc>
                <a:spcPct val="150000"/>
              </a:lnSpc>
            </a:pPr>
            <a:r>
              <a:rPr lang="en-US" sz="1200" b="1" dirty="0"/>
              <a:t>[ISO31000]</a:t>
            </a:r>
            <a:r>
              <a:rPr lang="en-US" sz="1200" dirty="0"/>
              <a:t> ISO, “ISO 31000:2009—Risk management—Principles and guidelines,” 2009</a:t>
            </a:r>
          </a:p>
        </p:txBody>
      </p:sp>
      <p:sp>
        <p:nvSpPr>
          <p:cNvPr id="6" name="Rectangle 5">
            <a:extLst>
              <a:ext uri="{FF2B5EF4-FFF2-40B4-BE49-F238E27FC236}">
                <a16:creationId xmlns:a16="http://schemas.microsoft.com/office/drawing/2014/main" id="{184D9DB3-8DDB-3C47-BEA1-073B9E45146F}"/>
              </a:ext>
            </a:extLst>
          </p:cNvPr>
          <p:cNvSpPr/>
          <p:nvPr/>
        </p:nvSpPr>
        <p:spPr>
          <a:xfrm>
            <a:off x="662771" y="5264199"/>
            <a:ext cx="5192156" cy="461665"/>
          </a:xfrm>
          <a:prstGeom prst="rect">
            <a:avLst/>
          </a:prstGeom>
        </p:spPr>
        <p:txBody>
          <a:bodyPr wrap="square">
            <a:spAutoFit/>
          </a:bodyPr>
          <a:lstStyle/>
          <a:p>
            <a:pPr algn="r"/>
            <a:r>
              <a:rPr lang="en-US" sz="1200" i="1" dirty="0"/>
              <a:t>STALLINGS, William et al. Computer security: principles and practice. Upper Saddle River, NJ, USA: Pearson Education, 2012.</a:t>
            </a:r>
          </a:p>
        </p:txBody>
      </p:sp>
    </p:spTree>
    <p:extLst>
      <p:ext uri="{BB962C8B-B14F-4D97-AF65-F5344CB8AC3E}">
        <p14:creationId xmlns:p14="http://schemas.microsoft.com/office/powerpoint/2010/main" val="1555991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0CD9-6048-B24D-A22A-F03CAB037F09}"/>
              </a:ext>
            </a:extLst>
          </p:cNvPr>
          <p:cNvSpPr>
            <a:spLocks noGrp="1"/>
          </p:cNvSpPr>
          <p:nvPr>
            <p:ph type="title"/>
          </p:nvPr>
        </p:nvSpPr>
        <p:spPr>
          <a:xfrm>
            <a:off x="838199" y="1"/>
            <a:ext cx="10515600" cy="1046602"/>
          </a:xfrm>
        </p:spPr>
        <p:txBody>
          <a:bodyPr>
            <a:normAutofit/>
          </a:bodyPr>
          <a:lstStyle/>
          <a:p>
            <a:r>
              <a:rPr lang="en-US" sz="4000" b="1" dirty="0"/>
              <a:t>Risk Assessment Process - Example</a:t>
            </a:r>
          </a:p>
        </p:txBody>
      </p:sp>
      <p:sp>
        <p:nvSpPr>
          <p:cNvPr id="3" name="Content Placeholder 2">
            <a:extLst>
              <a:ext uri="{FF2B5EF4-FFF2-40B4-BE49-F238E27FC236}">
                <a16:creationId xmlns:a16="http://schemas.microsoft.com/office/drawing/2014/main" id="{C638412E-8D7A-C94D-8D73-F421E20AC90F}"/>
              </a:ext>
            </a:extLst>
          </p:cNvPr>
          <p:cNvSpPr>
            <a:spLocks noGrp="1"/>
          </p:cNvSpPr>
          <p:nvPr>
            <p:ph idx="1"/>
          </p:nvPr>
        </p:nvSpPr>
        <p:spPr>
          <a:xfrm>
            <a:off x="619126" y="936433"/>
            <a:ext cx="10750972" cy="4864291"/>
          </a:xfrm>
        </p:spPr>
        <p:txBody>
          <a:bodyPr numCol="2">
            <a:normAutofit fontScale="92500" lnSpcReduction="20000"/>
          </a:bodyPr>
          <a:lstStyle/>
          <a:p>
            <a:pPr>
              <a:lnSpc>
                <a:spcPct val="120000"/>
              </a:lnSpc>
            </a:pPr>
            <a:r>
              <a:rPr lang="en-US" b="1" dirty="0"/>
              <a:t>STEP 1 - Context and System Characterization</a:t>
            </a:r>
          </a:p>
          <a:p>
            <a:pPr lvl="1">
              <a:lnSpc>
                <a:spcPct val="120000"/>
              </a:lnSpc>
            </a:pPr>
            <a:r>
              <a:rPr lang="en-US" dirty="0"/>
              <a:t>A - Establishing the Context</a:t>
            </a:r>
          </a:p>
          <a:p>
            <a:pPr lvl="1">
              <a:lnSpc>
                <a:spcPct val="120000"/>
              </a:lnSpc>
            </a:pPr>
            <a:r>
              <a:rPr lang="en-US" dirty="0"/>
              <a:t>B - Asset Identification</a:t>
            </a:r>
          </a:p>
          <a:p>
            <a:pPr>
              <a:lnSpc>
                <a:spcPct val="120000"/>
              </a:lnSpc>
            </a:pPr>
            <a:endParaRPr lang="en-US" b="1" dirty="0"/>
          </a:p>
          <a:p>
            <a:pPr>
              <a:lnSpc>
                <a:spcPct val="120000"/>
              </a:lnSpc>
            </a:pPr>
            <a:r>
              <a:rPr lang="en-US" b="1" dirty="0"/>
              <a:t>STEP 2 - Identification of Threats/Risks/Vulnerabilities</a:t>
            </a:r>
          </a:p>
          <a:p>
            <a:pPr lvl="1">
              <a:lnSpc>
                <a:spcPct val="120000"/>
              </a:lnSpc>
            </a:pPr>
            <a:r>
              <a:rPr lang="en-US" dirty="0"/>
              <a:t>A - Threat Identification</a:t>
            </a:r>
          </a:p>
          <a:p>
            <a:pPr lvl="1">
              <a:lnSpc>
                <a:spcPct val="120000"/>
              </a:lnSpc>
            </a:pPr>
            <a:r>
              <a:rPr lang="en-US" dirty="0"/>
              <a:t>B - Vulnerability Identification</a:t>
            </a:r>
          </a:p>
          <a:p>
            <a:pPr>
              <a:lnSpc>
                <a:spcPct val="120000"/>
              </a:lnSpc>
            </a:pPr>
            <a:endParaRPr lang="en-US" b="1" dirty="0"/>
          </a:p>
          <a:p>
            <a:pPr>
              <a:lnSpc>
                <a:spcPct val="120000"/>
              </a:lnSpc>
            </a:pPr>
            <a:r>
              <a:rPr lang="en-US" b="1" dirty="0"/>
              <a:t>STEP 3 - Analyze Risk</a:t>
            </a:r>
          </a:p>
          <a:p>
            <a:pPr lvl="1">
              <a:lnSpc>
                <a:spcPct val="120000"/>
              </a:lnSpc>
            </a:pPr>
            <a:r>
              <a:rPr lang="en-US" dirty="0"/>
              <a:t>A - Analyze Existing Controls</a:t>
            </a:r>
          </a:p>
          <a:p>
            <a:pPr lvl="1">
              <a:lnSpc>
                <a:spcPct val="120000"/>
              </a:lnSpc>
            </a:pPr>
            <a:r>
              <a:rPr lang="en-US" dirty="0"/>
              <a:t>B - Determine Likelihood</a:t>
            </a:r>
          </a:p>
          <a:p>
            <a:pPr lvl="1">
              <a:lnSpc>
                <a:spcPct val="120000"/>
              </a:lnSpc>
            </a:pPr>
            <a:r>
              <a:rPr lang="en-US" dirty="0"/>
              <a:t>C - Determine Impact/Consequence</a:t>
            </a:r>
          </a:p>
          <a:p>
            <a:pPr lvl="1">
              <a:lnSpc>
                <a:spcPct val="120000"/>
              </a:lnSpc>
            </a:pPr>
            <a:r>
              <a:rPr lang="en-US" dirty="0"/>
              <a:t>D - Determine Resulting Level of Risk</a:t>
            </a:r>
          </a:p>
          <a:p>
            <a:pPr lvl="1">
              <a:lnSpc>
                <a:spcPct val="120000"/>
              </a:lnSpc>
            </a:pPr>
            <a:r>
              <a:rPr lang="en-US" dirty="0"/>
              <a:t>E - Document Risk</a:t>
            </a:r>
          </a:p>
          <a:p>
            <a:pPr>
              <a:lnSpc>
                <a:spcPct val="120000"/>
              </a:lnSpc>
            </a:pPr>
            <a:r>
              <a:rPr lang="en-US" b="1" dirty="0"/>
              <a:t>STEP 4 - Risk Treatment Strategies</a:t>
            </a:r>
          </a:p>
          <a:p>
            <a:pPr lvl="1">
              <a:lnSpc>
                <a:spcPct val="120000"/>
              </a:lnSpc>
            </a:pPr>
            <a:r>
              <a:rPr lang="en-US" dirty="0"/>
              <a:t>A - Accept</a:t>
            </a:r>
          </a:p>
          <a:p>
            <a:pPr lvl="1">
              <a:lnSpc>
                <a:spcPct val="120000"/>
              </a:lnSpc>
            </a:pPr>
            <a:r>
              <a:rPr lang="en-US" dirty="0"/>
              <a:t>B - Avoid</a:t>
            </a:r>
          </a:p>
          <a:p>
            <a:pPr lvl="1">
              <a:lnSpc>
                <a:spcPct val="120000"/>
              </a:lnSpc>
            </a:pPr>
            <a:r>
              <a:rPr lang="en-US" dirty="0"/>
              <a:t>C - Transfer</a:t>
            </a:r>
          </a:p>
          <a:p>
            <a:pPr lvl="1">
              <a:lnSpc>
                <a:spcPct val="120000"/>
              </a:lnSpc>
            </a:pPr>
            <a:r>
              <a:rPr lang="en-US" dirty="0"/>
              <a:t>D - Mitigate.</a:t>
            </a:r>
          </a:p>
        </p:txBody>
      </p:sp>
    </p:spTree>
    <p:extLst>
      <p:ext uri="{BB962C8B-B14F-4D97-AF65-F5344CB8AC3E}">
        <p14:creationId xmlns:p14="http://schemas.microsoft.com/office/powerpoint/2010/main" val="275948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C2F4-47CD-2246-8E7B-6D1A154BA6FF}"/>
              </a:ext>
            </a:extLst>
          </p:cNvPr>
          <p:cNvSpPr>
            <a:spLocks noGrp="1"/>
          </p:cNvSpPr>
          <p:nvPr>
            <p:ph type="title"/>
          </p:nvPr>
        </p:nvSpPr>
        <p:spPr>
          <a:xfrm>
            <a:off x="838200" y="128262"/>
            <a:ext cx="10515600" cy="1154025"/>
          </a:xfrm>
        </p:spPr>
        <p:txBody>
          <a:bodyPr>
            <a:noAutofit/>
          </a:bodyPr>
          <a:lstStyle/>
          <a:p>
            <a:pPr>
              <a:lnSpc>
                <a:spcPct val="150000"/>
              </a:lnSpc>
            </a:pPr>
            <a:r>
              <a:rPr lang="en-US" sz="3600" b="1" dirty="0"/>
              <a:t>Step 1- Context and System Characterization</a:t>
            </a:r>
            <a:br>
              <a:rPr lang="en-US" sz="2400" b="1" dirty="0"/>
            </a:br>
            <a:r>
              <a:rPr lang="en-US" sz="2400" b="1" u="sng" dirty="0"/>
              <a:t>A - ESTABLISHING THE CONTEXT</a:t>
            </a:r>
            <a:endParaRPr lang="en-US" sz="3600" b="1" u="sng" dirty="0"/>
          </a:p>
        </p:txBody>
      </p:sp>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838200" y="1541706"/>
            <a:ext cx="5588000" cy="4341302"/>
          </a:xfrm>
        </p:spPr>
        <p:txBody>
          <a:bodyPr>
            <a:normAutofit fontScale="70000" lnSpcReduction="20000"/>
          </a:bodyPr>
          <a:lstStyle/>
          <a:p>
            <a:pPr>
              <a:lnSpc>
                <a:spcPct val="150000"/>
              </a:lnSpc>
              <a:buFont typeface="Wingdings" pitchFamily="2" charset="2"/>
              <a:buChar char="ü"/>
            </a:pPr>
            <a:r>
              <a:rPr lang="en-US" dirty="0"/>
              <a:t> The process starts with </a:t>
            </a:r>
            <a:r>
              <a:rPr lang="en-US" b="1" dirty="0"/>
              <a:t>the organizational security objectives</a:t>
            </a:r>
            <a:r>
              <a:rPr lang="en-US" dirty="0"/>
              <a:t> and considers the </a:t>
            </a:r>
            <a:r>
              <a:rPr lang="en-US" b="1" dirty="0"/>
              <a:t>broad risk exposure </a:t>
            </a:r>
            <a:r>
              <a:rPr lang="en-US" dirty="0"/>
              <a:t>of the organization.</a:t>
            </a:r>
          </a:p>
          <a:p>
            <a:pPr>
              <a:lnSpc>
                <a:spcPct val="150000"/>
              </a:lnSpc>
              <a:buFont typeface="Wingdings" pitchFamily="2" charset="2"/>
              <a:buChar char="ü"/>
            </a:pPr>
            <a:r>
              <a:rPr lang="en-US" dirty="0"/>
              <a:t>At this point, any </a:t>
            </a:r>
            <a:r>
              <a:rPr lang="en-US" b="1" dirty="0"/>
              <a:t>relevant legal and regulatory constraints </a:t>
            </a:r>
            <a:r>
              <a:rPr lang="en-US" dirty="0"/>
              <a:t>must also be identified.</a:t>
            </a:r>
          </a:p>
          <a:p>
            <a:pPr>
              <a:lnSpc>
                <a:spcPct val="150000"/>
              </a:lnSpc>
              <a:buFont typeface="Wingdings" pitchFamily="2" charset="2"/>
              <a:buChar char="ü"/>
            </a:pPr>
            <a:r>
              <a:rPr lang="en-US" dirty="0"/>
              <a:t>Provides a </a:t>
            </a:r>
            <a:r>
              <a:rPr lang="en-US" b="1" u="sng" dirty="0"/>
              <a:t>baseline</a:t>
            </a:r>
            <a:r>
              <a:rPr lang="en-US" dirty="0"/>
              <a:t> for the organization’s risk exposure and an initial indication of the broad scale of resources it needs to expend to manage this risk in order to successfully conduct business.</a:t>
            </a:r>
          </a:p>
        </p:txBody>
      </p:sp>
      <p:pic>
        <p:nvPicPr>
          <p:cNvPr id="4" name="Picture 3">
            <a:extLst>
              <a:ext uri="{FF2B5EF4-FFF2-40B4-BE49-F238E27FC236}">
                <a16:creationId xmlns:a16="http://schemas.microsoft.com/office/drawing/2014/main" id="{87F3E223-E236-EE47-BE27-A64781141641}"/>
              </a:ext>
            </a:extLst>
          </p:cNvPr>
          <p:cNvPicPr>
            <a:picLocks noChangeAspect="1"/>
          </p:cNvPicPr>
          <p:nvPr/>
        </p:nvPicPr>
        <p:blipFill>
          <a:blip r:embed="rId2"/>
          <a:stretch>
            <a:fillRect/>
          </a:stretch>
        </p:blipFill>
        <p:spPr>
          <a:xfrm>
            <a:off x="6361629" y="1541706"/>
            <a:ext cx="5588000" cy="2743200"/>
          </a:xfrm>
          <a:prstGeom prst="rect">
            <a:avLst/>
          </a:prstGeom>
        </p:spPr>
      </p:pic>
      <p:sp>
        <p:nvSpPr>
          <p:cNvPr id="5" name="Rectangle 4">
            <a:extLst>
              <a:ext uri="{FF2B5EF4-FFF2-40B4-BE49-F238E27FC236}">
                <a16:creationId xmlns:a16="http://schemas.microsoft.com/office/drawing/2014/main" id="{7F22B3AC-9E20-B34A-BE09-07D41E191014}"/>
              </a:ext>
            </a:extLst>
          </p:cNvPr>
          <p:cNvSpPr/>
          <p:nvPr/>
        </p:nvSpPr>
        <p:spPr>
          <a:xfrm>
            <a:off x="6762377" y="4456190"/>
            <a:ext cx="4987391" cy="369332"/>
          </a:xfrm>
          <a:prstGeom prst="rect">
            <a:avLst/>
          </a:prstGeom>
        </p:spPr>
        <p:txBody>
          <a:bodyPr wrap="none">
            <a:spAutoFit/>
          </a:bodyPr>
          <a:lstStyle/>
          <a:p>
            <a:r>
              <a:rPr lang="en-US" b="1" dirty="0"/>
              <a:t>Spectrum of Organizational Risk (IDC 2000 report) </a:t>
            </a:r>
          </a:p>
        </p:txBody>
      </p:sp>
    </p:spTree>
    <p:extLst>
      <p:ext uri="{BB962C8B-B14F-4D97-AF65-F5344CB8AC3E}">
        <p14:creationId xmlns:p14="http://schemas.microsoft.com/office/powerpoint/2010/main" val="4209490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705996" y="1663547"/>
            <a:ext cx="6917675" cy="3822854"/>
          </a:xfrm>
        </p:spPr>
        <p:txBody>
          <a:bodyPr>
            <a:normAutofit fontScale="85000" lnSpcReduction="10000"/>
          </a:bodyPr>
          <a:lstStyle/>
          <a:p>
            <a:pPr>
              <a:lnSpc>
                <a:spcPct val="150000"/>
              </a:lnSpc>
              <a:buFont typeface="Wingdings" pitchFamily="2" charset="2"/>
              <a:buChar char="ü"/>
            </a:pPr>
            <a:r>
              <a:rPr lang="en-US" sz="2400" dirty="0"/>
              <a:t>Senior management must </a:t>
            </a:r>
            <a:r>
              <a:rPr lang="en-US" sz="2400" b="1" dirty="0"/>
              <a:t>define the organization’s risk appetite</a:t>
            </a:r>
            <a:r>
              <a:rPr lang="en-US" sz="2400" dirty="0"/>
              <a:t>, the level of risk the organization views as acceptable.</a:t>
            </a:r>
          </a:p>
          <a:p>
            <a:pPr>
              <a:lnSpc>
                <a:spcPct val="150000"/>
              </a:lnSpc>
              <a:buFont typeface="Wingdings" pitchFamily="2" charset="2"/>
              <a:buChar char="ü"/>
            </a:pPr>
            <a:r>
              <a:rPr lang="en-US" sz="2400" dirty="0"/>
              <a:t>The </a:t>
            </a:r>
            <a:r>
              <a:rPr lang="en-US" sz="2400" b="1" dirty="0"/>
              <a:t>boundaries of this risk assessment are then identified</a:t>
            </a:r>
            <a:r>
              <a:rPr lang="en-US" sz="2400" dirty="0"/>
              <a:t>. </a:t>
            </a:r>
          </a:p>
          <a:p>
            <a:pPr lvl="1">
              <a:lnSpc>
                <a:spcPct val="150000"/>
              </a:lnSpc>
              <a:buFont typeface="Courier New" panose="02070309020205020404" pitchFamily="49" charset="0"/>
              <a:buChar char="o"/>
            </a:pPr>
            <a:r>
              <a:rPr lang="en-US" sz="2000" dirty="0"/>
              <a:t>This may range from just a single system or aspect of the organization to its entire IT infrastructure.</a:t>
            </a:r>
          </a:p>
          <a:p>
            <a:pPr lvl="1">
              <a:lnSpc>
                <a:spcPct val="150000"/>
              </a:lnSpc>
              <a:buFont typeface="Courier New" panose="02070309020205020404" pitchFamily="49" charset="0"/>
              <a:buChar char="o"/>
            </a:pPr>
            <a:r>
              <a:rPr lang="en-US" sz="2000" dirty="0"/>
              <a:t>This will depend in part on the risk assessment approach being used. A combined approach requires separate assessments of critical components over time as the security profile of the organization evolves.</a:t>
            </a:r>
          </a:p>
        </p:txBody>
      </p:sp>
      <p:sp>
        <p:nvSpPr>
          <p:cNvPr id="8" name="Title 1">
            <a:extLst>
              <a:ext uri="{FF2B5EF4-FFF2-40B4-BE49-F238E27FC236}">
                <a16:creationId xmlns:a16="http://schemas.microsoft.com/office/drawing/2014/main" id="{E8AAB40E-3ECE-5E41-8B3B-29C891AEB6A6}"/>
              </a:ext>
            </a:extLst>
          </p:cNvPr>
          <p:cNvSpPr>
            <a:spLocks noGrp="1"/>
          </p:cNvSpPr>
          <p:nvPr>
            <p:ph type="title"/>
          </p:nvPr>
        </p:nvSpPr>
        <p:spPr>
          <a:xfrm>
            <a:off x="838200" y="128262"/>
            <a:ext cx="10515600" cy="1154025"/>
          </a:xfrm>
        </p:spPr>
        <p:txBody>
          <a:bodyPr>
            <a:noAutofit/>
          </a:bodyPr>
          <a:lstStyle/>
          <a:p>
            <a:pPr>
              <a:lnSpc>
                <a:spcPct val="150000"/>
              </a:lnSpc>
            </a:pPr>
            <a:r>
              <a:rPr lang="en-US" sz="3600" b="1" dirty="0"/>
              <a:t>Step 1- Context and System Characterization</a:t>
            </a:r>
            <a:br>
              <a:rPr lang="en-US" sz="2400" b="1" dirty="0"/>
            </a:br>
            <a:r>
              <a:rPr lang="en-US" sz="2400" b="1" u="sng" dirty="0"/>
              <a:t>A - ESTABLISHING THE CONTEXT</a:t>
            </a:r>
            <a:endParaRPr lang="en-US" sz="3600" b="1" u="sng" dirty="0"/>
          </a:p>
        </p:txBody>
      </p:sp>
      <p:pic>
        <p:nvPicPr>
          <p:cNvPr id="9" name="Picture 8">
            <a:extLst>
              <a:ext uri="{FF2B5EF4-FFF2-40B4-BE49-F238E27FC236}">
                <a16:creationId xmlns:a16="http://schemas.microsoft.com/office/drawing/2014/main" id="{6D0C053E-6385-EB4C-AD1F-AA2138B52FB0}"/>
              </a:ext>
            </a:extLst>
          </p:cNvPr>
          <p:cNvPicPr>
            <a:picLocks noChangeAspect="1"/>
          </p:cNvPicPr>
          <p:nvPr/>
        </p:nvPicPr>
        <p:blipFill>
          <a:blip r:embed="rId2"/>
          <a:stretch>
            <a:fillRect/>
          </a:stretch>
        </p:blipFill>
        <p:spPr>
          <a:xfrm>
            <a:off x="7623671" y="1543049"/>
            <a:ext cx="4420059" cy="3771901"/>
          </a:xfrm>
          <a:prstGeom prst="rect">
            <a:avLst/>
          </a:prstGeom>
          <a:ln>
            <a:noFill/>
          </a:ln>
          <a:effectLst>
            <a:softEdge rad="112500"/>
          </a:effectLst>
        </p:spPr>
      </p:pic>
    </p:spTree>
    <p:extLst>
      <p:ext uri="{BB962C8B-B14F-4D97-AF65-F5344CB8AC3E}">
        <p14:creationId xmlns:p14="http://schemas.microsoft.com/office/powerpoint/2010/main" val="457819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1154328" y="1679367"/>
            <a:ext cx="5401962" cy="3499265"/>
          </a:xfrm>
        </p:spPr>
        <p:txBody>
          <a:bodyPr>
            <a:normAutofit/>
          </a:bodyPr>
          <a:lstStyle/>
          <a:p>
            <a:pPr>
              <a:lnSpc>
                <a:spcPct val="150000"/>
              </a:lnSpc>
              <a:buFont typeface="Wingdings" pitchFamily="2" charset="2"/>
              <a:buChar char="ü"/>
            </a:pPr>
            <a:r>
              <a:rPr lang="en-US" sz="2200" dirty="0"/>
              <a:t>The step where assets are identified and their </a:t>
            </a:r>
            <a:r>
              <a:rPr lang="en-US" sz="2200" b="1" dirty="0"/>
              <a:t>values to the organization calculated</a:t>
            </a:r>
            <a:r>
              <a:rPr lang="en-US" sz="2200" dirty="0"/>
              <a:t>.</a:t>
            </a:r>
          </a:p>
          <a:p>
            <a:pPr>
              <a:lnSpc>
                <a:spcPct val="150000"/>
              </a:lnSpc>
              <a:buFont typeface="Wingdings" pitchFamily="2" charset="2"/>
              <a:buChar char="ü"/>
            </a:pPr>
            <a:r>
              <a:rPr lang="en-US" sz="2200" dirty="0"/>
              <a:t>A key element of this process step is identifying and interviewing the key-personnel. </a:t>
            </a:r>
          </a:p>
        </p:txBody>
      </p:sp>
      <p:sp>
        <p:nvSpPr>
          <p:cNvPr id="8" name="Title 1">
            <a:extLst>
              <a:ext uri="{FF2B5EF4-FFF2-40B4-BE49-F238E27FC236}">
                <a16:creationId xmlns:a16="http://schemas.microsoft.com/office/drawing/2014/main" id="{E8AAB40E-3ECE-5E41-8B3B-29C891AEB6A6}"/>
              </a:ext>
            </a:extLst>
          </p:cNvPr>
          <p:cNvSpPr>
            <a:spLocks noGrp="1"/>
          </p:cNvSpPr>
          <p:nvPr>
            <p:ph type="title"/>
          </p:nvPr>
        </p:nvSpPr>
        <p:spPr>
          <a:xfrm>
            <a:off x="838200" y="128262"/>
            <a:ext cx="10515600" cy="1154025"/>
          </a:xfrm>
        </p:spPr>
        <p:txBody>
          <a:bodyPr>
            <a:noAutofit/>
          </a:bodyPr>
          <a:lstStyle/>
          <a:p>
            <a:pPr>
              <a:lnSpc>
                <a:spcPct val="150000"/>
              </a:lnSpc>
            </a:pPr>
            <a:r>
              <a:rPr lang="en-US" sz="3600" b="1" dirty="0"/>
              <a:t>Step 1- Context and System Characterization</a:t>
            </a:r>
            <a:br>
              <a:rPr lang="en-US" sz="2400" b="1" dirty="0"/>
            </a:br>
            <a:r>
              <a:rPr lang="en-US" sz="2400" b="1" u="sng" dirty="0"/>
              <a:t>B - ASSET IDENTIFICATION</a:t>
            </a:r>
            <a:endParaRPr lang="en-US" sz="3600" b="1" u="sng" dirty="0"/>
          </a:p>
        </p:txBody>
      </p:sp>
      <p:grpSp>
        <p:nvGrpSpPr>
          <p:cNvPr id="5" name="Group 4">
            <a:extLst>
              <a:ext uri="{FF2B5EF4-FFF2-40B4-BE49-F238E27FC236}">
                <a16:creationId xmlns:a16="http://schemas.microsoft.com/office/drawing/2014/main" id="{723459BD-88A9-314B-AA46-E0AC09635FCF}"/>
              </a:ext>
            </a:extLst>
          </p:cNvPr>
          <p:cNvGrpSpPr/>
          <p:nvPr/>
        </p:nvGrpSpPr>
        <p:grpSpPr>
          <a:xfrm>
            <a:off x="6408591" y="1676324"/>
            <a:ext cx="5548627" cy="2348936"/>
            <a:chOff x="975273" y="2411114"/>
            <a:chExt cx="10263282" cy="2348936"/>
          </a:xfrm>
        </p:grpSpPr>
        <p:pic>
          <p:nvPicPr>
            <p:cNvPr id="1026" name="Picture 2" descr="Assets Icons - Download Free Vector Icons | Noun Project">
              <a:extLst>
                <a:ext uri="{FF2B5EF4-FFF2-40B4-BE49-F238E27FC236}">
                  <a16:creationId xmlns:a16="http://schemas.microsoft.com/office/drawing/2014/main" id="{F65DBAE0-E5F2-A44F-8C31-BC47F06CB1C5}"/>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5273" y="2596465"/>
              <a:ext cx="2789285" cy="13718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3231D6-1E6A-3F4E-A6AF-AB440E4E8BE8}"/>
                </a:ext>
              </a:extLst>
            </p:cNvPr>
            <p:cNvSpPr/>
            <p:nvPr/>
          </p:nvSpPr>
          <p:spPr>
            <a:xfrm>
              <a:off x="3370548" y="2488082"/>
              <a:ext cx="7633732" cy="2126864"/>
            </a:xfrm>
            <a:prstGeom prst="rect">
              <a:avLst/>
            </a:prstGeom>
          </p:spPr>
          <p:txBody>
            <a:bodyPr wrap="square">
              <a:spAutoFit/>
            </a:bodyPr>
            <a:lstStyle/>
            <a:p>
              <a:pPr>
                <a:lnSpc>
                  <a:spcPct val="150000"/>
                </a:lnSpc>
              </a:pPr>
              <a:r>
                <a:rPr lang="en-US" b="1" u="sng" dirty="0">
                  <a:solidFill>
                    <a:schemeClr val="accent6">
                      <a:lumMod val="50000"/>
                    </a:schemeClr>
                  </a:solidFill>
                </a:rPr>
                <a:t>Asset</a:t>
              </a:r>
              <a:r>
                <a:rPr lang="en-US" dirty="0">
                  <a:solidFill>
                    <a:schemeClr val="accent6">
                      <a:lumMod val="50000"/>
                    </a:schemeClr>
                  </a:solidFill>
                </a:rPr>
                <a:t>: “anything” that needs to be protected (tangible or intangible) because of its value to the organization and contribution to the successful attainment of the organization’s objectives.</a:t>
              </a:r>
            </a:p>
          </p:txBody>
        </p:sp>
        <p:sp>
          <p:nvSpPr>
            <p:cNvPr id="4" name="Rectangle 3">
              <a:extLst>
                <a:ext uri="{FF2B5EF4-FFF2-40B4-BE49-F238E27FC236}">
                  <a16:creationId xmlns:a16="http://schemas.microsoft.com/office/drawing/2014/main" id="{ED5BFA96-EEEB-3D48-B1A7-8AB0A1AFD2B4}"/>
                </a:ext>
              </a:extLst>
            </p:cNvPr>
            <p:cNvSpPr/>
            <p:nvPr/>
          </p:nvSpPr>
          <p:spPr>
            <a:xfrm>
              <a:off x="1012284" y="2411114"/>
              <a:ext cx="10226271" cy="2348936"/>
            </a:xfrm>
            <a:prstGeom prst="rect">
              <a:avLst/>
            </a:prstGeom>
            <a:noFill/>
            <a:ln w="28575">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68D791E-A1DF-2041-A305-5F9ED4194721}"/>
              </a:ext>
            </a:extLst>
          </p:cNvPr>
          <p:cNvGrpSpPr/>
          <p:nvPr/>
        </p:nvGrpSpPr>
        <p:grpSpPr>
          <a:xfrm>
            <a:off x="2782914" y="4495218"/>
            <a:ext cx="7506733" cy="1171464"/>
            <a:chOff x="4102442" y="4658578"/>
            <a:chExt cx="7506733" cy="1171464"/>
          </a:xfrm>
        </p:grpSpPr>
        <p:sp>
          <p:nvSpPr>
            <p:cNvPr id="6" name="Rectangle 5">
              <a:extLst>
                <a:ext uri="{FF2B5EF4-FFF2-40B4-BE49-F238E27FC236}">
                  <a16:creationId xmlns:a16="http://schemas.microsoft.com/office/drawing/2014/main" id="{CCE99CA0-A71C-1341-B22A-E10DC8F87BC9}"/>
                </a:ext>
              </a:extLst>
            </p:cNvPr>
            <p:cNvSpPr/>
            <p:nvPr/>
          </p:nvSpPr>
          <p:spPr>
            <a:xfrm>
              <a:off x="5513175" y="4667864"/>
              <a:ext cx="6096000" cy="1162178"/>
            </a:xfrm>
            <a:prstGeom prst="rect">
              <a:avLst/>
            </a:prstGeom>
          </p:spPr>
          <p:txBody>
            <a:bodyPr>
              <a:spAutoFit/>
            </a:bodyPr>
            <a:lstStyle/>
            <a:p>
              <a:pPr>
                <a:lnSpc>
                  <a:spcPct val="150000"/>
                </a:lnSpc>
              </a:pPr>
              <a:r>
                <a:rPr lang="en-US" sz="1600" dirty="0">
                  <a:solidFill>
                    <a:schemeClr val="accent6">
                      <a:lumMod val="50000"/>
                    </a:schemeClr>
                  </a:solidFill>
                </a:rPr>
                <a:t>Many of the standards listed previously include checklists of types of assets and suggestions for mechanisms for gathering the necessary information. </a:t>
              </a:r>
            </a:p>
          </p:txBody>
        </p:sp>
        <p:pic>
          <p:nvPicPr>
            <p:cNvPr id="1028" name="Picture 4" descr="Yellow quick tips logo icon or symbol Royalty Free Vector">
              <a:extLst>
                <a:ext uri="{FF2B5EF4-FFF2-40B4-BE49-F238E27FC236}">
                  <a16:creationId xmlns:a16="http://schemas.microsoft.com/office/drawing/2014/main" id="{C7671B7B-0ADF-4B43-B20D-F1F37BFFE8DE}"/>
                </a:ext>
              </a:extLst>
            </p:cNvPr>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5493" t="10811" r="11729" b="21802"/>
            <a:stretch/>
          </p:blipFill>
          <p:spPr bwMode="auto">
            <a:xfrm>
              <a:off x="4250725" y="4658578"/>
              <a:ext cx="1136822" cy="113682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811510-787C-C146-99A8-7BBBD669A2AC}"/>
                </a:ext>
              </a:extLst>
            </p:cNvPr>
            <p:cNvSpPr/>
            <p:nvPr/>
          </p:nvSpPr>
          <p:spPr>
            <a:xfrm>
              <a:off x="4102442" y="4658578"/>
              <a:ext cx="7251355" cy="1171464"/>
            </a:xfrm>
            <a:prstGeom prst="rect">
              <a:avLst/>
            </a:prstGeom>
            <a:noFill/>
            <a:ln w="28575">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80074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694979" y="1264185"/>
            <a:ext cx="5772839" cy="4329629"/>
          </a:xfrm>
        </p:spPr>
        <p:txBody>
          <a:bodyPr>
            <a:normAutofit/>
          </a:bodyPr>
          <a:lstStyle/>
          <a:p>
            <a:pPr marL="0" indent="0">
              <a:lnSpc>
                <a:spcPct val="150000"/>
              </a:lnSpc>
              <a:buNone/>
            </a:pPr>
            <a:r>
              <a:rPr lang="en-US" sz="2400" dirty="0"/>
              <a:t>The goal of this stage is to </a:t>
            </a:r>
            <a:r>
              <a:rPr lang="en-US" sz="2400" b="1" dirty="0"/>
              <a:t>identify potentially significant risks to the assets listed</a:t>
            </a:r>
            <a:r>
              <a:rPr lang="en-US" sz="2400" dirty="0"/>
              <a:t>. </a:t>
            </a:r>
          </a:p>
          <a:p>
            <a:pPr marL="0" indent="0">
              <a:lnSpc>
                <a:spcPct val="150000"/>
              </a:lnSpc>
              <a:buNone/>
            </a:pPr>
            <a:r>
              <a:rPr lang="en-US" sz="2400" dirty="0"/>
              <a:t>This requires answering the following questions for each asset:</a:t>
            </a:r>
          </a:p>
          <a:p>
            <a:pPr lvl="1">
              <a:lnSpc>
                <a:spcPct val="150000"/>
              </a:lnSpc>
              <a:buFont typeface="Wingdings" pitchFamily="2" charset="2"/>
              <a:buChar char="ü"/>
            </a:pPr>
            <a:r>
              <a:rPr lang="en-US" dirty="0"/>
              <a:t>Who or what could cause it harm?</a:t>
            </a:r>
          </a:p>
          <a:p>
            <a:pPr lvl="1">
              <a:lnSpc>
                <a:spcPct val="150000"/>
              </a:lnSpc>
              <a:buFont typeface="Wingdings" pitchFamily="2" charset="2"/>
              <a:buChar char="ü"/>
            </a:pPr>
            <a:r>
              <a:rPr lang="en-US" dirty="0"/>
              <a:t>How could this occur?</a:t>
            </a:r>
          </a:p>
        </p:txBody>
      </p:sp>
      <p:sp>
        <p:nvSpPr>
          <p:cNvPr id="8" name="Title 1">
            <a:extLst>
              <a:ext uri="{FF2B5EF4-FFF2-40B4-BE49-F238E27FC236}">
                <a16:creationId xmlns:a16="http://schemas.microsoft.com/office/drawing/2014/main" id="{E8AAB40E-3ECE-5E41-8B3B-29C891AEB6A6}"/>
              </a:ext>
            </a:extLst>
          </p:cNvPr>
          <p:cNvSpPr>
            <a:spLocks noGrp="1"/>
          </p:cNvSpPr>
          <p:nvPr>
            <p:ph type="title"/>
          </p:nvPr>
        </p:nvSpPr>
        <p:spPr>
          <a:xfrm>
            <a:off x="694979" y="128263"/>
            <a:ext cx="10762561" cy="841222"/>
          </a:xfrm>
        </p:spPr>
        <p:txBody>
          <a:bodyPr>
            <a:noAutofit/>
          </a:bodyPr>
          <a:lstStyle/>
          <a:p>
            <a:pPr>
              <a:lnSpc>
                <a:spcPct val="150000"/>
              </a:lnSpc>
            </a:pPr>
            <a:r>
              <a:rPr lang="en-US" sz="3600" b="1" dirty="0"/>
              <a:t>Step 2 - Identification of Threats/Risks/Vulnerabilities</a:t>
            </a:r>
            <a:endParaRPr lang="en-US" sz="3600" b="1" u="sng" dirty="0"/>
          </a:p>
        </p:txBody>
      </p:sp>
      <p:sp>
        <p:nvSpPr>
          <p:cNvPr id="2" name="TextBox 1">
            <a:extLst>
              <a:ext uri="{FF2B5EF4-FFF2-40B4-BE49-F238E27FC236}">
                <a16:creationId xmlns:a16="http://schemas.microsoft.com/office/drawing/2014/main" id="{D5ACC092-4996-EA45-A15A-FA525148E966}"/>
              </a:ext>
            </a:extLst>
          </p:cNvPr>
          <p:cNvSpPr txBox="1"/>
          <p:nvPr/>
        </p:nvSpPr>
        <p:spPr>
          <a:xfrm>
            <a:off x="6268599" y="1166841"/>
            <a:ext cx="5508433" cy="4524315"/>
          </a:xfrm>
          <a:prstGeom prst="rect">
            <a:avLst/>
          </a:prstGeom>
          <a:solidFill>
            <a:schemeClr val="accent6">
              <a:lumMod val="20000"/>
              <a:lumOff val="80000"/>
            </a:schemeClr>
          </a:solidFill>
          <a:ln>
            <a:solidFill>
              <a:schemeClr val="accent6">
                <a:lumMod val="50000"/>
              </a:schemeClr>
            </a:solidFill>
          </a:ln>
        </p:spPr>
        <p:txBody>
          <a:bodyPr wrap="square" rtlCol="0">
            <a:spAutoFit/>
          </a:bodyPr>
          <a:lstStyle/>
          <a:p>
            <a:r>
              <a:rPr lang="en-US" b="1" dirty="0">
                <a:solidFill>
                  <a:schemeClr val="accent6">
                    <a:lumMod val="50000"/>
                  </a:schemeClr>
                </a:solidFill>
              </a:rPr>
              <a:t>Asset: </a:t>
            </a:r>
            <a:r>
              <a:rPr lang="en-US" dirty="0">
                <a:solidFill>
                  <a:schemeClr val="accent6">
                    <a:lumMod val="50000"/>
                  </a:schemeClr>
                </a:solidFill>
              </a:rPr>
              <a:t>A system resource or capability of value to its owner that requires protection.</a:t>
            </a:r>
          </a:p>
          <a:p>
            <a:endParaRPr lang="en-US" dirty="0">
              <a:solidFill>
                <a:schemeClr val="accent6">
                  <a:lumMod val="50000"/>
                </a:schemeClr>
              </a:solidFill>
            </a:endParaRPr>
          </a:p>
          <a:p>
            <a:r>
              <a:rPr lang="en-US" b="1" dirty="0">
                <a:solidFill>
                  <a:schemeClr val="accent6">
                    <a:lumMod val="50000"/>
                  </a:schemeClr>
                </a:solidFill>
              </a:rPr>
              <a:t>Threat: </a:t>
            </a:r>
            <a:r>
              <a:rPr lang="en-US" dirty="0">
                <a:solidFill>
                  <a:schemeClr val="accent6">
                    <a:lumMod val="50000"/>
                  </a:schemeClr>
                </a:solidFill>
              </a:rPr>
              <a:t>A potential for a threat source to exploit a vulnerability in some asset, </a:t>
            </a:r>
          </a:p>
          <a:p>
            <a:r>
              <a:rPr lang="en-US" dirty="0">
                <a:solidFill>
                  <a:schemeClr val="accent6">
                    <a:lumMod val="50000"/>
                  </a:schemeClr>
                </a:solidFill>
              </a:rPr>
              <a:t>which if it occurs may compromise the security of the asset and cause harm to the asset’s owner.</a:t>
            </a:r>
          </a:p>
          <a:p>
            <a:endParaRPr lang="en-US" b="1" dirty="0">
              <a:solidFill>
                <a:schemeClr val="accent6">
                  <a:lumMod val="50000"/>
                </a:schemeClr>
              </a:solidFill>
            </a:endParaRPr>
          </a:p>
          <a:p>
            <a:r>
              <a:rPr lang="en-US" b="1" dirty="0">
                <a:solidFill>
                  <a:schemeClr val="accent6">
                    <a:lumMod val="50000"/>
                  </a:schemeClr>
                </a:solidFill>
              </a:rPr>
              <a:t>Vulnerability: </a:t>
            </a:r>
            <a:r>
              <a:rPr lang="en-US" dirty="0">
                <a:solidFill>
                  <a:schemeClr val="accent6">
                    <a:lumMod val="50000"/>
                  </a:schemeClr>
                </a:solidFill>
              </a:rPr>
              <a:t>A flaw or weakness in an asset’s design, implementation, or operation and management that could be exploited by some threat.</a:t>
            </a:r>
          </a:p>
          <a:p>
            <a:endParaRPr lang="en-US" b="1" dirty="0">
              <a:solidFill>
                <a:schemeClr val="accent6">
                  <a:lumMod val="50000"/>
                </a:schemeClr>
              </a:solidFill>
            </a:endParaRPr>
          </a:p>
          <a:p>
            <a:r>
              <a:rPr lang="en-US" b="1" dirty="0">
                <a:solidFill>
                  <a:schemeClr val="accent6">
                    <a:lumMod val="50000"/>
                  </a:schemeClr>
                </a:solidFill>
              </a:rPr>
              <a:t>Risk: </a:t>
            </a:r>
            <a:r>
              <a:rPr lang="en-US" dirty="0">
                <a:solidFill>
                  <a:schemeClr val="accent6">
                    <a:lumMod val="50000"/>
                  </a:schemeClr>
                </a:solidFill>
              </a:rPr>
              <a:t>The potential for loss computed as the combination of the likelihood that a given threat exploits some vulnerability to an asset, and the magnitude of harmful consequence that results to the asset’s owner.</a:t>
            </a:r>
          </a:p>
        </p:txBody>
      </p:sp>
    </p:spTree>
    <p:extLst>
      <p:ext uri="{BB962C8B-B14F-4D97-AF65-F5344CB8AC3E}">
        <p14:creationId xmlns:p14="http://schemas.microsoft.com/office/powerpoint/2010/main" val="288352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1780789" y="2749266"/>
            <a:ext cx="5303579" cy="1532238"/>
          </a:xfrm>
        </p:spPr>
        <p:txBody>
          <a:bodyPr>
            <a:noAutofit/>
          </a:bodyPr>
          <a:lstStyle/>
          <a:p>
            <a:pPr marL="0" indent="0" algn="just">
              <a:lnSpc>
                <a:spcPct val="100000"/>
              </a:lnSpc>
              <a:buNone/>
            </a:pPr>
            <a:r>
              <a:rPr lang="en-US" dirty="0"/>
              <a:t>A threat may be either natural or human-made and may be accidental or deliberate. </a:t>
            </a:r>
          </a:p>
        </p:txBody>
      </p:sp>
      <p:sp>
        <p:nvSpPr>
          <p:cNvPr id="5" name="Title 1">
            <a:extLst>
              <a:ext uri="{FF2B5EF4-FFF2-40B4-BE49-F238E27FC236}">
                <a16:creationId xmlns:a16="http://schemas.microsoft.com/office/drawing/2014/main" id="{59F0C4E5-C7C3-E749-9315-820C3CB98DC6}"/>
              </a:ext>
            </a:extLst>
          </p:cNvPr>
          <p:cNvSpPr txBox="1">
            <a:spLocks/>
          </p:cNvSpPr>
          <p:nvPr/>
        </p:nvSpPr>
        <p:spPr>
          <a:xfrm>
            <a:off x="706913" y="0"/>
            <a:ext cx="8152882" cy="26937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sz="3200" b="1" dirty="0"/>
              <a:t>Step 2 - Identification of Threats/Risks/Vulnerabilities</a:t>
            </a:r>
          </a:p>
          <a:p>
            <a:pPr>
              <a:lnSpc>
                <a:spcPct val="150000"/>
              </a:lnSpc>
            </a:pPr>
            <a:r>
              <a:rPr lang="en-US" sz="2000" b="1" u="sng" dirty="0"/>
              <a:t>A – THREAT IDENTIFICATION</a:t>
            </a:r>
            <a:endParaRPr lang="en-US" sz="3200" b="1" u="sng" dirty="0"/>
          </a:p>
        </p:txBody>
      </p:sp>
      <p:pic>
        <p:nvPicPr>
          <p:cNvPr id="9" name="Picture 8">
            <a:extLst>
              <a:ext uri="{FF2B5EF4-FFF2-40B4-BE49-F238E27FC236}">
                <a16:creationId xmlns:a16="http://schemas.microsoft.com/office/drawing/2014/main" id="{182EA227-03E1-3048-8F5B-C5CC2CAE7FFB}"/>
              </a:ext>
            </a:extLst>
          </p:cNvPr>
          <p:cNvPicPr>
            <a:picLocks noChangeAspect="1"/>
          </p:cNvPicPr>
          <p:nvPr/>
        </p:nvPicPr>
        <p:blipFill rotWithShape="1">
          <a:blip r:embed="rId2"/>
          <a:srcRect r="47729"/>
          <a:stretch/>
        </p:blipFill>
        <p:spPr>
          <a:xfrm>
            <a:off x="8357158" y="0"/>
            <a:ext cx="3834842" cy="5869236"/>
          </a:xfrm>
          <a:prstGeom prst="rect">
            <a:avLst/>
          </a:prstGeom>
          <a:ln>
            <a:noFill/>
          </a:ln>
          <a:effectLst>
            <a:softEdge rad="112500"/>
          </a:effectLst>
        </p:spPr>
      </p:pic>
    </p:spTree>
    <p:extLst>
      <p:ext uri="{BB962C8B-B14F-4D97-AF65-F5344CB8AC3E}">
        <p14:creationId xmlns:p14="http://schemas.microsoft.com/office/powerpoint/2010/main" val="133602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6 - Risk Management and Standards Framework  (I)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2299075"/>
            <a:ext cx="6468969" cy="2770592"/>
          </a:xfrm>
        </p:spPr>
        <p:txBody>
          <a:bodyPr anchor="ctr">
            <a:normAutofit/>
          </a:bodyPr>
          <a:lstStyle/>
          <a:p>
            <a:pPr marL="457200" indent="-457200">
              <a:lnSpc>
                <a:spcPct val="100000"/>
              </a:lnSpc>
              <a:buFont typeface="+mj-lt"/>
              <a:buAutoNum type="alphaUcPeriod"/>
            </a:pPr>
            <a:r>
              <a:rPr lang="en-US" sz="3200" dirty="0"/>
              <a:t>Risk Fundamentals</a:t>
            </a:r>
          </a:p>
          <a:p>
            <a:pPr marL="457200" indent="-457200">
              <a:lnSpc>
                <a:spcPct val="100000"/>
              </a:lnSpc>
              <a:buFont typeface="+mj-lt"/>
              <a:buAutoNum type="alphaUcPeriod"/>
            </a:pPr>
            <a:r>
              <a:rPr lang="en-US" sz="3200" dirty="0"/>
              <a:t>Risk Assessment</a:t>
            </a:r>
          </a:p>
          <a:p>
            <a:pPr marL="457200" indent="-457200">
              <a:lnSpc>
                <a:spcPct val="100000"/>
              </a:lnSpc>
              <a:buFont typeface="+mj-lt"/>
              <a:buAutoNum type="alphaUcPeriod"/>
            </a:pPr>
            <a:r>
              <a:rPr lang="en-US" sz="3200" dirty="0"/>
              <a:t>Security Controls or Safeguards</a:t>
            </a:r>
          </a:p>
          <a:p>
            <a:pPr marL="457200" indent="-457200">
              <a:lnSpc>
                <a:spcPct val="100000"/>
              </a:lnSpc>
              <a:buFont typeface="+mj-lt"/>
              <a:buAutoNum type="alphaUcPeriod"/>
            </a:pPr>
            <a:r>
              <a:rPr lang="en-US" sz="3200" dirty="0"/>
              <a:t>Risk Monitoring </a:t>
            </a:r>
          </a:p>
        </p:txBody>
      </p:sp>
    </p:spTree>
    <p:extLst>
      <p:ext uri="{BB962C8B-B14F-4D97-AF65-F5344CB8AC3E}">
        <p14:creationId xmlns:p14="http://schemas.microsoft.com/office/powerpoint/2010/main" val="102866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F0C4E5-C7C3-E749-9315-820C3CB98DC6}"/>
              </a:ext>
            </a:extLst>
          </p:cNvPr>
          <p:cNvSpPr txBox="1">
            <a:spLocks/>
          </p:cNvSpPr>
          <p:nvPr/>
        </p:nvSpPr>
        <p:spPr>
          <a:xfrm>
            <a:off x="706913" y="0"/>
            <a:ext cx="10515600" cy="15138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sz="3200" b="1" dirty="0"/>
              <a:t>Step 2 - Identification of Threats/Risks/Vulnerabilities</a:t>
            </a:r>
            <a:br>
              <a:rPr lang="en-US" sz="2000" b="1" dirty="0"/>
            </a:br>
            <a:r>
              <a:rPr lang="en-US" sz="2000" b="1" u="sng" dirty="0"/>
              <a:t>A – THREAT IDENTIFICATION</a:t>
            </a:r>
            <a:endParaRPr lang="en-US" sz="3200" b="1" u="sng" dirty="0"/>
          </a:p>
        </p:txBody>
      </p:sp>
      <p:grpSp>
        <p:nvGrpSpPr>
          <p:cNvPr id="7" name="Group 6">
            <a:extLst>
              <a:ext uri="{FF2B5EF4-FFF2-40B4-BE49-F238E27FC236}">
                <a16:creationId xmlns:a16="http://schemas.microsoft.com/office/drawing/2014/main" id="{C8D835DA-1ECF-354C-AE27-F9E226C26159}"/>
              </a:ext>
            </a:extLst>
          </p:cNvPr>
          <p:cNvGrpSpPr/>
          <p:nvPr/>
        </p:nvGrpSpPr>
        <p:grpSpPr>
          <a:xfrm>
            <a:off x="1242540" y="1755346"/>
            <a:ext cx="4939957" cy="1068173"/>
            <a:chOff x="1242540" y="1755346"/>
            <a:chExt cx="4939957" cy="1068173"/>
          </a:xfrm>
        </p:grpSpPr>
        <p:pic>
          <p:nvPicPr>
            <p:cNvPr id="2052" name="Picture 4" descr="Self-Motivation Icons - Download Free Vector Icons | Noun Project">
              <a:extLst>
                <a:ext uri="{FF2B5EF4-FFF2-40B4-BE49-F238E27FC236}">
                  <a16:creationId xmlns:a16="http://schemas.microsoft.com/office/drawing/2014/main" id="{C81775E6-5E3A-E743-89FA-B27F4873E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540" y="1755346"/>
              <a:ext cx="1068173" cy="10681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E9869E-8425-1D47-AA79-4D614DD8DBE7}"/>
                </a:ext>
              </a:extLst>
            </p:cNvPr>
            <p:cNvSpPr/>
            <p:nvPr/>
          </p:nvSpPr>
          <p:spPr>
            <a:xfrm>
              <a:off x="2471351" y="1807856"/>
              <a:ext cx="3711146" cy="1015663"/>
            </a:xfrm>
            <a:prstGeom prst="rect">
              <a:avLst/>
            </a:prstGeom>
          </p:spPr>
          <p:txBody>
            <a:bodyPr wrap="square">
              <a:spAutoFit/>
            </a:bodyPr>
            <a:lstStyle/>
            <a:p>
              <a:pPr algn="just"/>
              <a:r>
                <a:rPr lang="en-US" sz="2000" b="1" u="sng" dirty="0"/>
                <a:t>Motivation</a:t>
              </a:r>
              <a:r>
                <a:rPr lang="en-US" sz="2000" dirty="0"/>
                <a:t>: Why would they target this organization; how motivated are they?</a:t>
              </a:r>
            </a:p>
          </p:txBody>
        </p:sp>
      </p:grpSp>
      <p:grpSp>
        <p:nvGrpSpPr>
          <p:cNvPr id="13" name="Group 12">
            <a:extLst>
              <a:ext uri="{FF2B5EF4-FFF2-40B4-BE49-F238E27FC236}">
                <a16:creationId xmlns:a16="http://schemas.microsoft.com/office/drawing/2014/main" id="{BB827ED2-39E4-B949-AEF5-E663C269469F}"/>
              </a:ext>
            </a:extLst>
          </p:cNvPr>
          <p:cNvGrpSpPr/>
          <p:nvPr/>
        </p:nvGrpSpPr>
        <p:grpSpPr>
          <a:xfrm>
            <a:off x="6867611" y="1611870"/>
            <a:ext cx="4933091" cy="1211649"/>
            <a:chOff x="6805827" y="2823519"/>
            <a:chExt cx="4933091" cy="1211649"/>
          </a:xfrm>
        </p:grpSpPr>
        <p:pic>
          <p:nvPicPr>
            <p:cNvPr id="11" name="Picture 10">
              <a:extLst>
                <a:ext uri="{FF2B5EF4-FFF2-40B4-BE49-F238E27FC236}">
                  <a16:creationId xmlns:a16="http://schemas.microsoft.com/office/drawing/2014/main" id="{A6DB217C-80C3-044A-A06F-8F669E7950C1}"/>
                </a:ext>
              </a:extLst>
            </p:cNvPr>
            <p:cNvPicPr>
              <a:picLocks noChangeAspect="1"/>
            </p:cNvPicPr>
            <p:nvPr/>
          </p:nvPicPr>
          <p:blipFill>
            <a:blip r:embed="rId3"/>
            <a:stretch>
              <a:fillRect/>
            </a:stretch>
          </p:blipFill>
          <p:spPr>
            <a:xfrm>
              <a:off x="6805827" y="2823519"/>
              <a:ext cx="1211649" cy="1211649"/>
            </a:xfrm>
            <a:prstGeom prst="rect">
              <a:avLst/>
            </a:prstGeom>
          </p:spPr>
        </p:pic>
        <p:sp>
          <p:nvSpPr>
            <p:cNvPr id="12" name="Rectangle 11">
              <a:extLst>
                <a:ext uri="{FF2B5EF4-FFF2-40B4-BE49-F238E27FC236}">
                  <a16:creationId xmlns:a16="http://schemas.microsoft.com/office/drawing/2014/main" id="{48A5410B-2797-F247-9315-33E6B79F2572}"/>
                </a:ext>
              </a:extLst>
            </p:cNvPr>
            <p:cNvSpPr/>
            <p:nvPr/>
          </p:nvSpPr>
          <p:spPr>
            <a:xfrm>
              <a:off x="8316097" y="3075057"/>
              <a:ext cx="3422821" cy="707886"/>
            </a:xfrm>
            <a:prstGeom prst="rect">
              <a:avLst/>
            </a:prstGeom>
          </p:spPr>
          <p:txBody>
            <a:bodyPr wrap="square">
              <a:spAutoFit/>
            </a:bodyPr>
            <a:lstStyle/>
            <a:p>
              <a:pPr algn="just"/>
              <a:r>
                <a:rPr lang="en-US" sz="2000" b="1" u="sng" dirty="0">
                  <a:solidFill>
                    <a:schemeClr val="accent2">
                      <a:lumMod val="50000"/>
                    </a:schemeClr>
                  </a:solidFill>
                </a:rPr>
                <a:t>Capability</a:t>
              </a:r>
              <a:r>
                <a:rPr lang="en-US" sz="2000" dirty="0">
                  <a:solidFill>
                    <a:schemeClr val="accent2">
                      <a:lumMod val="50000"/>
                    </a:schemeClr>
                  </a:solidFill>
                </a:rPr>
                <a:t>: What is their level of skill in exploiting the threat?</a:t>
              </a:r>
            </a:p>
          </p:txBody>
        </p:sp>
      </p:grpSp>
      <p:grpSp>
        <p:nvGrpSpPr>
          <p:cNvPr id="15" name="Group 14">
            <a:extLst>
              <a:ext uri="{FF2B5EF4-FFF2-40B4-BE49-F238E27FC236}">
                <a16:creationId xmlns:a16="http://schemas.microsoft.com/office/drawing/2014/main" id="{EC29FE36-176D-E049-93CA-07E5AF9C3CEC}"/>
              </a:ext>
            </a:extLst>
          </p:cNvPr>
          <p:cNvGrpSpPr/>
          <p:nvPr/>
        </p:nvGrpSpPr>
        <p:grpSpPr>
          <a:xfrm>
            <a:off x="1327282" y="3139453"/>
            <a:ext cx="4448355" cy="1398089"/>
            <a:chOff x="1242540" y="3530037"/>
            <a:chExt cx="4448355" cy="1398089"/>
          </a:xfrm>
        </p:grpSpPr>
        <p:pic>
          <p:nvPicPr>
            <p:cNvPr id="2060" name="Picture 12" descr="Resources Icon – LRG Marketing">
              <a:extLst>
                <a:ext uri="{FF2B5EF4-FFF2-40B4-BE49-F238E27FC236}">
                  <a16:creationId xmlns:a16="http://schemas.microsoft.com/office/drawing/2014/main" id="{818E4F83-87E0-3A4A-A83B-2811A6AA2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540" y="3530037"/>
              <a:ext cx="1400355" cy="139808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F9A1130-95AE-8A49-829E-C5B1D065E108}"/>
                </a:ext>
              </a:extLst>
            </p:cNvPr>
            <p:cNvSpPr/>
            <p:nvPr/>
          </p:nvSpPr>
          <p:spPr>
            <a:xfrm>
              <a:off x="2642895" y="3530037"/>
              <a:ext cx="3048000" cy="1323439"/>
            </a:xfrm>
            <a:prstGeom prst="rect">
              <a:avLst/>
            </a:prstGeom>
          </p:spPr>
          <p:txBody>
            <a:bodyPr wrap="square">
              <a:spAutoFit/>
            </a:bodyPr>
            <a:lstStyle/>
            <a:p>
              <a:pPr algn="just"/>
              <a:r>
                <a:rPr lang="en-US" sz="2000" b="1" u="sng" dirty="0">
                  <a:solidFill>
                    <a:schemeClr val="accent5">
                      <a:lumMod val="50000"/>
                    </a:schemeClr>
                  </a:solidFill>
                </a:rPr>
                <a:t>Resources</a:t>
              </a:r>
              <a:r>
                <a:rPr lang="en-US" sz="2000" dirty="0">
                  <a:solidFill>
                    <a:schemeClr val="accent5">
                      <a:lumMod val="50000"/>
                    </a:schemeClr>
                  </a:solidFill>
                </a:rPr>
                <a:t>: How much time, money, and other resources could they deploy?</a:t>
              </a:r>
            </a:p>
          </p:txBody>
        </p:sp>
      </p:grpSp>
      <p:grpSp>
        <p:nvGrpSpPr>
          <p:cNvPr id="17" name="Group 16">
            <a:extLst>
              <a:ext uri="{FF2B5EF4-FFF2-40B4-BE49-F238E27FC236}">
                <a16:creationId xmlns:a16="http://schemas.microsoft.com/office/drawing/2014/main" id="{0532F691-54F0-3F49-AB44-3894596DBBA5}"/>
              </a:ext>
            </a:extLst>
          </p:cNvPr>
          <p:cNvGrpSpPr/>
          <p:nvPr/>
        </p:nvGrpSpPr>
        <p:grpSpPr>
          <a:xfrm>
            <a:off x="6867611" y="3240819"/>
            <a:ext cx="5227595" cy="1211649"/>
            <a:chOff x="6867611" y="3641827"/>
            <a:chExt cx="5227595" cy="1211649"/>
          </a:xfrm>
        </p:grpSpPr>
        <p:pic>
          <p:nvPicPr>
            <p:cNvPr id="2062" name="Picture 14" descr="Probability Icon - Data Visualization Function Icons | Dataviz Catalogue">
              <a:extLst>
                <a:ext uri="{FF2B5EF4-FFF2-40B4-BE49-F238E27FC236}">
                  <a16:creationId xmlns:a16="http://schemas.microsoft.com/office/drawing/2014/main" id="{1B31B986-2F3A-D741-9A1C-5378BF57C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7611" y="3641827"/>
              <a:ext cx="1211649" cy="121164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B1A503F-4AC3-2343-82D4-10BC28FB235C}"/>
                </a:ext>
              </a:extLst>
            </p:cNvPr>
            <p:cNvSpPr/>
            <p:nvPr/>
          </p:nvSpPr>
          <p:spPr>
            <a:xfrm>
              <a:off x="8079260" y="3739819"/>
              <a:ext cx="4015946" cy="1015663"/>
            </a:xfrm>
            <a:prstGeom prst="rect">
              <a:avLst/>
            </a:prstGeom>
          </p:spPr>
          <p:txBody>
            <a:bodyPr wrap="square">
              <a:spAutoFit/>
            </a:bodyPr>
            <a:lstStyle/>
            <a:p>
              <a:pPr algn="just"/>
              <a:r>
                <a:rPr lang="en-US" sz="2000" b="1" u="sng" dirty="0">
                  <a:solidFill>
                    <a:schemeClr val="accent6">
                      <a:lumMod val="50000"/>
                    </a:schemeClr>
                  </a:solidFill>
                </a:rPr>
                <a:t>Probability of attack</a:t>
              </a:r>
              <a:r>
                <a:rPr lang="en-US" sz="2000" dirty="0">
                  <a:solidFill>
                    <a:schemeClr val="accent6">
                      <a:lumMod val="50000"/>
                    </a:schemeClr>
                  </a:solidFill>
                </a:rPr>
                <a:t>: How likely and how often would your assets be targeted?</a:t>
              </a:r>
            </a:p>
          </p:txBody>
        </p:sp>
      </p:grpSp>
      <p:grpSp>
        <p:nvGrpSpPr>
          <p:cNvPr id="19" name="Group 18">
            <a:extLst>
              <a:ext uri="{FF2B5EF4-FFF2-40B4-BE49-F238E27FC236}">
                <a16:creationId xmlns:a16="http://schemas.microsoft.com/office/drawing/2014/main" id="{95EDB1A7-0F03-1C46-8C09-5FDEF1E275C9}"/>
              </a:ext>
            </a:extLst>
          </p:cNvPr>
          <p:cNvGrpSpPr/>
          <p:nvPr/>
        </p:nvGrpSpPr>
        <p:grpSpPr>
          <a:xfrm>
            <a:off x="3498335" y="4537542"/>
            <a:ext cx="5742803" cy="1230870"/>
            <a:chOff x="3819611" y="4532050"/>
            <a:chExt cx="5742803" cy="1230870"/>
          </a:xfrm>
        </p:grpSpPr>
        <p:pic>
          <p:nvPicPr>
            <p:cNvPr id="2068" name="Picture 20" descr="Deterrence, agriculture, farm, protection, scarecrow icon">
              <a:extLst>
                <a:ext uri="{FF2B5EF4-FFF2-40B4-BE49-F238E27FC236}">
                  <a16:creationId xmlns:a16="http://schemas.microsoft.com/office/drawing/2014/main" id="{10829565-D9C0-E04E-A28F-6DD10DD13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9611" y="4532050"/>
              <a:ext cx="1230870" cy="123087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E4560FE-4310-1B4E-9834-2EB573292777}"/>
                </a:ext>
              </a:extLst>
            </p:cNvPr>
            <p:cNvSpPr/>
            <p:nvPr/>
          </p:nvSpPr>
          <p:spPr>
            <a:xfrm>
              <a:off x="5140755" y="4864277"/>
              <a:ext cx="4421659" cy="707886"/>
            </a:xfrm>
            <a:prstGeom prst="rect">
              <a:avLst/>
            </a:prstGeom>
          </p:spPr>
          <p:txBody>
            <a:bodyPr wrap="square">
              <a:spAutoFit/>
            </a:bodyPr>
            <a:lstStyle/>
            <a:p>
              <a:pPr algn="just"/>
              <a:r>
                <a:rPr lang="en-US" sz="2000" b="1" u="sng" dirty="0">
                  <a:solidFill>
                    <a:schemeClr val="accent5">
                      <a:lumMod val="50000"/>
                    </a:schemeClr>
                  </a:solidFill>
                </a:rPr>
                <a:t>Deterrence</a:t>
              </a:r>
              <a:r>
                <a:rPr lang="en-US" sz="2000" dirty="0">
                  <a:solidFill>
                    <a:schemeClr val="accent5">
                      <a:lumMod val="50000"/>
                    </a:schemeClr>
                  </a:solidFill>
                </a:rPr>
                <a:t>: What are the consequences to the attacker of being identified?</a:t>
              </a:r>
              <a:endParaRPr lang="en-US" dirty="0">
                <a:solidFill>
                  <a:schemeClr val="accent5">
                    <a:lumMod val="50000"/>
                  </a:schemeClr>
                </a:solidFill>
              </a:endParaRPr>
            </a:p>
          </p:txBody>
        </p:sp>
      </p:grpSp>
    </p:spTree>
    <p:extLst>
      <p:ext uri="{BB962C8B-B14F-4D97-AF65-F5344CB8AC3E}">
        <p14:creationId xmlns:p14="http://schemas.microsoft.com/office/powerpoint/2010/main" val="370631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checkerboard(across)">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4241494" y="1426730"/>
            <a:ext cx="7083846" cy="4324686"/>
          </a:xfrm>
        </p:spPr>
        <p:txBody>
          <a:bodyPr>
            <a:noAutofit/>
          </a:bodyPr>
          <a:lstStyle/>
          <a:p>
            <a:pPr algn="just">
              <a:lnSpc>
                <a:spcPct val="150000"/>
              </a:lnSpc>
              <a:buFont typeface="Wingdings" pitchFamily="2" charset="2"/>
              <a:buChar char="ü"/>
            </a:pPr>
            <a:r>
              <a:rPr lang="en-US" sz="2400" b="1" dirty="0">
                <a:solidFill>
                  <a:srgbClr val="FF0000"/>
                </a:solidFill>
              </a:rPr>
              <a:t>Try to answer this question: </a:t>
            </a:r>
            <a:r>
              <a:rPr lang="en-US" sz="2400" b="1" i="1" dirty="0">
                <a:solidFill>
                  <a:srgbClr val="FF0000"/>
                </a:solidFill>
              </a:rPr>
              <a:t>How could this occur?</a:t>
            </a:r>
            <a:r>
              <a:rPr lang="en-US" sz="2400" b="1" dirty="0">
                <a:solidFill>
                  <a:srgbClr val="FF0000"/>
                </a:solidFill>
              </a:rPr>
              <a:t> </a:t>
            </a:r>
          </a:p>
          <a:p>
            <a:pPr algn="just">
              <a:lnSpc>
                <a:spcPct val="150000"/>
              </a:lnSpc>
              <a:buFont typeface="Wingdings" pitchFamily="2" charset="2"/>
              <a:buChar char="ü"/>
            </a:pPr>
            <a:r>
              <a:rPr lang="en-US" sz="2400" dirty="0"/>
              <a:t>Involves identifying flaws or weaknesses in the organizations.</a:t>
            </a:r>
          </a:p>
        </p:txBody>
      </p:sp>
      <p:sp>
        <p:nvSpPr>
          <p:cNvPr id="5" name="Title 1">
            <a:extLst>
              <a:ext uri="{FF2B5EF4-FFF2-40B4-BE49-F238E27FC236}">
                <a16:creationId xmlns:a16="http://schemas.microsoft.com/office/drawing/2014/main" id="{59F0C4E5-C7C3-E749-9315-820C3CB98DC6}"/>
              </a:ext>
            </a:extLst>
          </p:cNvPr>
          <p:cNvSpPr txBox="1">
            <a:spLocks/>
          </p:cNvSpPr>
          <p:nvPr/>
        </p:nvSpPr>
        <p:spPr>
          <a:xfrm>
            <a:off x="706913" y="0"/>
            <a:ext cx="10515600" cy="11540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sz="3200" b="1" dirty="0"/>
              <a:t>Step 2 - Identification of Threats/Risks/Vulnerabilities</a:t>
            </a:r>
            <a:br>
              <a:rPr lang="en-US" sz="2000" b="1" dirty="0"/>
            </a:br>
            <a:r>
              <a:rPr lang="en-US" sz="2000" b="1" u="sng" dirty="0"/>
              <a:t>B – VULNERABILITY IDENTIFICATION</a:t>
            </a:r>
            <a:endParaRPr lang="en-US" sz="3200" b="1" u="sng" dirty="0"/>
          </a:p>
        </p:txBody>
      </p:sp>
      <p:pic>
        <p:nvPicPr>
          <p:cNvPr id="2" name="Picture 1">
            <a:extLst>
              <a:ext uri="{FF2B5EF4-FFF2-40B4-BE49-F238E27FC236}">
                <a16:creationId xmlns:a16="http://schemas.microsoft.com/office/drawing/2014/main" id="{E9BB52C4-5C02-034F-B219-F55EFC2980EE}"/>
              </a:ext>
            </a:extLst>
          </p:cNvPr>
          <p:cNvPicPr>
            <a:picLocks noChangeAspect="1"/>
          </p:cNvPicPr>
          <p:nvPr/>
        </p:nvPicPr>
        <p:blipFill>
          <a:blip r:embed="rId2"/>
          <a:stretch>
            <a:fillRect/>
          </a:stretch>
        </p:blipFill>
        <p:spPr>
          <a:xfrm>
            <a:off x="706913" y="1426730"/>
            <a:ext cx="3534581" cy="4324686"/>
          </a:xfrm>
          <a:prstGeom prst="rect">
            <a:avLst/>
          </a:prstGeom>
          <a:ln>
            <a:noFill/>
          </a:ln>
          <a:effectLst>
            <a:softEdge rad="112500"/>
          </a:effectLst>
        </p:spPr>
      </p:pic>
      <p:grpSp>
        <p:nvGrpSpPr>
          <p:cNvPr id="6" name="Group 5">
            <a:extLst>
              <a:ext uri="{FF2B5EF4-FFF2-40B4-BE49-F238E27FC236}">
                <a16:creationId xmlns:a16="http://schemas.microsoft.com/office/drawing/2014/main" id="{6A746CA5-E263-2A4F-8498-7744339F1F43}"/>
              </a:ext>
            </a:extLst>
          </p:cNvPr>
          <p:cNvGrpSpPr/>
          <p:nvPr/>
        </p:nvGrpSpPr>
        <p:grpSpPr>
          <a:xfrm>
            <a:off x="4698211" y="3459892"/>
            <a:ext cx="7251355" cy="1842197"/>
            <a:chOff x="4102442" y="4658577"/>
            <a:chExt cx="7251355" cy="1842197"/>
          </a:xfrm>
        </p:grpSpPr>
        <p:sp>
          <p:nvSpPr>
            <p:cNvPr id="7" name="Rectangle 6">
              <a:extLst>
                <a:ext uri="{FF2B5EF4-FFF2-40B4-BE49-F238E27FC236}">
                  <a16:creationId xmlns:a16="http://schemas.microsoft.com/office/drawing/2014/main" id="{45A77ADE-2E11-CD4B-85BC-960B0F8CCC4D}"/>
                </a:ext>
              </a:extLst>
            </p:cNvPr>
            <p:cNvSpPr/>
            <p:nvPr/>
          </p:nvSpPr>
          <p:spPr>
            <a:xfrm>
              <a:off x="5513175" y="4667864"/>
              <a:ext cx="5364677" cy="1711366"/>
            </a:xfrm>
            <a:prstGeom prst="rect">
              <a:avLst/>
            </a:prstGeom>
          </p:spPr>
          <p:txBody>
            <a:bodyPr wrap="square">
              <a:spAutoFit/>
            </a:bodyPr>
            <a:lstStyle/>
            <a:p>
              <a:pPr>
                <a:lnSpc>
                  <a:spcPct val="150000"/>
                </a:lnSpc>
              </a:pPr>
              <a:r>
                <a:rPr lang="en-US" dirty="0">
                  <a:solidFill>
                    <a:schemeClr val="accent6">
                      <a:lumMod val="50000"/>
                    </a:schemeClr>
                  </a:solidFill>
                </a:rPr>
                <a:t>Note that the mere existence of some vulnerability does not mean harm will be caused to an asset. There must also be a threat source for some threat that can exploit the vulnerability for harm. </a:t>
              </a:r>
            </a:p>
          </p:txBody>
        </p:sp>
        <p:pic>
          <p:nvPicPr>
            <p:cNvPr id="8" name="Picture 4" descr="Yellow quick tips logo icon or symbol Royalty Free Vector">
              <a:extLst>
                <a:ext uri="{FF2B5EF4-FFF2-40B4-BE49-F238E27FC236}">
                  <a16:creationId xmlns:a16="http://schemas.microsoft.com/office/drawing/2014/main" id="{B3DBECDC-A3D1-934E-B3DB-7BF6343CFF66}"/>
                </a:ext>
              </a:extLst>
            </p:cNvPr>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5493" t="10811" r="11729" b="21802"/>
            <a:stretch/>
          </p:blipFill>
          <p:spPr bwMode="auto">
            <a:xfrm>
              <a:off x="4239398" y="4955136"/>
              <a:ext cx="1136822" cy="11368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F0061E4-C2F3-654A-886E-F2A0CE1464B8}"/>
                </a:ext>
              </a:extLst>
            </p:cNvPr>
            <p:cNvSpPr/>
            <p:nvPr/>
          </p:nvSpPr>
          <p:spPr>
            <a:xfrm>
              <a:off x="4102442" y="4658577"/>
              <a:ext cx="7251355" cy="1842197"/>
            </a:xfrm>
            <a:prstGeom prst="rect">
              <a:avLst/>
            </a:prstGeom>
            <a:noFill/>
            <a:ln w="28575">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158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962426" y="1386469"/>
            <a:ext cx="6093282" cy="2042531"/>
          </a:xfrm>
        </p:spPr>
        <p:txBody>
          <a:bodyPr>
            <a:noAutofit/>
          </a:bodyPr>
          <a:lstStyle/>
          <a:p>
            <a:pPr marL="0" indent="0" algn="just">
              <a:lnSpc>
                <a:spcPct val="150000"/>
              </a:lnSpc>
              <a:buNone/>
            </a:pPr>
            <a:r>
              <a:rPr lang="en-US" dirty="0"/>
              <a:t>The aim is to </a:t>
            </a:r>
            <a:r>
              <a:rPr lang="en-US" b="1" u="sng" dirty="0"/>
              <a:t>identify and categorize the risks to assets</a:t>
            </a:r>
            <a:r>
              <a:rPr lang="en-US" dirty="0"/>
              <a:t> that threaten the regular operations of the organization. </a:t>
            </a:r>
          </a:p>
        </p:txBody>
      </p:sp>
      <p:sp>
        <p:nvSpPr>
          <p:cNvPr id="5" name="Title 1">
            <a:extLst>
              <a:ext uri="{FF2B5EF4-FFF2-40B4-BE49-F238E27FC236}">
                <a16:creationId xmlns:a16="http://schemas.microsoft.com/office/drawing/2014/main" id="{59F0C4E5-C7C3-E749-9315-820C3CB98DC6}"/>
              </a:ext>
            </a:extLst>
          </p:cNvPr>
          <p:cNvSpPr txBox="1">
            <a:spLocks/>
          </p:cNvSpPr>
          <p:nvPr/>
        </p:nvSpPr>
        <p:spPr>
          <a:xfrm>
            <a:off x="706913" y="0"/>
            <a:ext cx="10515600" cy="11540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sz="4000" b="1" dirty="0"/>
              <a:t>Step 3 – Analyze Risk</a:t>
            </a:r>
            <a:endParaRPr lang="en-US" sz="4000" b="1" u="sng" dirty="0"/>
          </a:p>
        </p:txBody>
      </p:sp>
      <p:pic>
        <p:nvPicPr>
          <p:cNvPr id="2" name="Picture 1">
            <a:extLst>
              <a:ext uri="{FF2B5EF4-FFF2-40B4-BE49-F238E27FC236}">
                <a16:creationId xmlns:a16="http://schemas.microsoft.com/office/drawing/2014/main" id="{254F7BBD-83B0-7447-8CCF-0364D37D0D42}"/>
              </a:ext>
            </a:extLst>
          </p:cNvPr>
          <p:cNvPicPr>
            <a:picLocks noChangeAspect="1"/>
          </p:cNvPicPr>
          <p:nvPr/>
        </p:nvPicPr>
        <p:blipFill rotWithShape="1">
          <a:blip r:embed="rId2"/>
          <a:srcRect l="51689" r="11807"/>
          <a:stretch/>
        </p:blipFill>
        <p:spPr>
          <a:xfrm>
            <a:off x="7592344" y="0"/>
            <a:ext cx="3763515" cy="5894173"/>
          </a:xfrm>
          <a:prstGeom prst="rect">
            <a:avLst/>
          </a:prstGeom>
          <a:ln>
            <a:noFill/>
          </a:ln>
          <a:effectLst>
            <a:softEdge rad="112500"/>
          </a:effectLst>
        </p:spPr>
      </p:pic>
      <p:sp>
        <p:nvSpPr>
          <p:cNvPr id="4" name="Rounded Rectangle 3">
            <a:extLst>
              <a:ext uri="{FF2B5EF4-FFF2-40B4-BE49-F238E27FC236}">
                <a16:creationId xmlns:a16="http://schemas.microsoft.com/office/drawing/2014/main" id="{0EBA9019-F419-C34B-B813-6B0DD52C5680}"/>
              </a:ext>
            </a:extLst>
          </p:cNvPr>
          <p:cNvSpPr/>
          <p:nvPr/>
        </p:nvSpPr>
        <p:spPr>
          <a:xfrm>
            <a:off x="682676" y="3805881"/>
            <a:ext cx="6771502" cy="864973"/>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u="sng" dirty="0">
                <a:solidFill>
                  <a:schemeClr val="accent6">
                    <a:lumMod val="50000"/>
                  </a:schemeClr>
                </a:solidFill>
              </a:rPr>
              <a:t>Risk</a:t>
            </a:r>
            <a:r>
              <a:rPr lang="en-US" dirty="0">
                <a:solidFill>
                  <a:schemeClr val="accent6">
                    <a:lumMod val="50000"/>
                  </a:schemeClr>
                </a:solidFill>
              </a:rPr>
              <a:t> = (Probability of a threat to occur) * (Cost to organization)</a:t>
            </a:r>
          </a:p>
        </p:txBody>
      </p:sp>
    </p:spTree>
    <p:extLst>
      <p:ext uri="{BB962C8B-B14F-4D97-AF65-F5344CB8AC3E}">
        <p14:creationId xmlns:p14="http://schemas.microsoft.com/office/powerpoint/2010/main" val="2894016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860671" y="1154025"/>
            <a:ext cx="10208083" cy="4254038"/>
          </a:xfrm>
        </p:spPr>
        <p:txBody>
          <a:bodyPr>
            <a:noAutofit/>
          </a:bodyPr>
          <a:lstStyle/>
          <a:p>
            <a:pPr marL="0" indent="0" algn="just">
              <a:lnSpc>
                <a:spcPct val="150000"/>
              </a:lnSpc>
              <a:buNone/>
            </a:pPr>
            <a:r>
              <a:rPr lang="en-US" b="1" u="sng" dirty="0"/>
              <a:t>Analyze existing Controls</a:t>
            </a:r>
            <a:r>
              <a:rPr lang="en-US" b="1" dirty="0"/>
              <a:t>: </a:t>
            </a:r>
            <a:r>
              <a:rPr lang="en-US" dirty="0"/>
              <a:t>Before the likelihood of a threat can be specified, any existing controls used by the organization to attempt to minimize threats need to be identified. </a:t>
            </a:r>
          </a:p>
          <a:p>
            <a:pPr lvl="1" algn="just">
              <a:lnSpc>
                <a:spcPct val="150000"/>
              </a:lnSpc>
              <a:buFont typeface="Courier New" panose="02070309020205020404" pitchFamily="49" charset="0"/>
              <a:buChar char="o"/>
            </a:pPr>
            <a:r>
              <a:rPr lang="en-US" dirty="0"/>
              <a:t>Security controls include management, operational, and technical processes and procedures that act to reduce the exposure of the organization to some risks by reducing the ability of a threat source to exploit some vulnerabilities.</a:t>
            </a:r>
          </a:p>
        </p:txBody>
      </p:sp>
      <p:sp>
        <p:nvSpPr>
          <p:cNvPr id="5" name="Title 1">
            <a:extLst>
              <a:ext uri="{FF2B5EF4-FFF2-40B4-BE49-F238E27FC236}">
                <a16:creationId xmlns:a16="http://schemas.microsoft.com/office/drawing/2014/main" id="{59F0C4E5-C7C3-E749-9315-820C3CB98DC6}"/>
              </a:ext>
            </a:extLst>
          </p:cNvPr>
          <p:cNvSpPr txBox="1">
            <a:spLocks/>
          </p:cNvSpPr>
          <p:nvPr/>
        </p:nvSpPr>
        <p:spPr>
          <a:xfrm>
            <a:off x="706913" y="0"/>
            <a:ext cx="10515600" cy="11540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sz="4000" b="1" dirty="0"/>
              <a:t>Step 3 – Analyze Risk</a:t>
            </a:r>
            <a:endParaRPr lang="en-US" sz="4000" b="1" u="sng" dirty="0"/>
          </a:p>
        </p:txBody>
      </p:sp>
    </p:spTree>
    <p:extLst>
      <p:ext uri="{BB962C8B-B14F-4D97-AF65-F5344CB8AC3E}">
        <p14:creationId xmlns:p14="http://schemas.microsoft.com/office/powerpoint/2010/main" val="3958220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969488" y="1174710"/>
            <a:ext cx="10163950" cy="4813406"/>
          </a:xfrm>
        </p:spPr>
        <p:txBody>
          <a:bodyPr>
            <a:noAutofit/>
          </a:bodyPr>
          <a:lstStyle/>
          <a:p>
            <a:pPr marL="0" indent="0" algn="just">
              <a:lnSpc>
                <a:spcPct val="150000"/>
              </a:lnSpc>
              <a:buNone/>
            </a:pPr>
            <a:r>
              <a:rPr lang="en-US" sz="2400" b="1" u="sng" dirty="0"/>
              <a:t>Determining the Likelihood</a:t>
            </a:r>
            <a:r>
              <a:rPr lang="en-US" sz="2400" dirty="0"/>
              <a:t>: Having identified existing controls, the likelihood that each identified threat could occur and cause harm to some asset needs to be specified.</a:t>
            </a:r>
          </a:p>
        </p:txBody>
      </p:sp>
      <p:sp>
        <p:nvSpPr>
          <p:cNvPr id="5" name="Title 1">
            <a:extLst>
              <a:ext uri="{FF2B5EF4-FFF2-40B4-BE49-F238E27FC236}">
                <a16:creationId xmlns:a16="http://schemas.microsoft.com/office/drawing/2014/main" id="{59F0C4E5-C7C3-E749-9315-820C3CB98DC6}"/>
              </a:ext>
            </a:extLst>
          </p:cNvPr>
          <p:cNvSpPr txBox="1">
            <a:spLocks/>
          </p:cNvSpPr>
          <p:nvPr/>
        </p:nvSpPr>
        <p:spPr>
          <a:xfrm>
            <a:off x="706913" y="0"/>
            <a:ext cx="10515600" cy="11540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sz="4000" b="1" dirty="0"/>
              <a:t>Step 3 – Analyze Risk</a:t>
            </a:r>
            <a:endParaRPr lang="en-US" sz="4000" b="1" u="sng" dirty="0"/>
          </a:p>
        </p:txBody>
      </p:sp>
      <p:pic>
        <p:nvPicPr>
          <p:cNvPr id="2" name="Picture 1">
            <a:extLst>
              <a:ext uri="{FF2B5EF4-FFF2-40B4-BE49-F238E27FC236}">
                <a16:creationId xmlns:a16="http://schemas.microsoft.com/office/drawing/2014/main" id="{AB8F208D-47F6-814B-A081-6A85C3FBFF80}"/>
              </a:ext>
            </a:extLst>
          </p:cNvPr>
          <p:cNvPicPr>
            <a:picLocks noChangeAspect="1"/>
          </p:cNvPicPr>
          <p:nvPr/>
        </p:nvPicPr>
        <p:blipFill>
          <a:blip r:embed="rId2"/>
          <a:stretch>
            <a:fillRect/>
          </a:stretch>
        </p:blipFill>
        <p:spPr>
          <a:xfrm>
            <a:off x="3734318" y="2500235"/>
            <a:ext cx="7488194" cy="3183055"/>
          </a:xfrm>
          <a:prstGeom prst="rect">
            <a:avLst/>
          </a:prstGeom>
        </p:spPr>
      </p:pic>
    </p:spTree>
    <p:extLst>
      <p:ext uri="{BB962C8B-B14F-4D97-AF65-F5344CB8AC3E}">
        <p14:creationId xmlns:p14="http://schemas.microsoft.com/office/powerpoint/2010/main" val="51669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506627" y="880155"/>
            <a:ext cx="6178884" cy="4813406"/>
          </a:xfrm>
        </p:spPr>
        <p:txBody>
          <a:bodyPr>
            <a:noAutofit/>
          </a:bodyPr>
          <a:lstStyle/>
          <a:p>
            <a:pPr marL="0" indent="0" algn="just">
              <a:lnSpc>
                <a:spcPct val="150000"/>
              </a:lnSpc>
              <a:buNone/>
            </a:pPr>
            <a:r>
              <a:rPr lang="en-US" sz="2000" b="1" u="sng" dirty="0"/>
              <a:t>Determining the Impact / Consequence on Organization</a:t>
            </a:r>
            <a:r>
              <a:rPr lang="en-US" sz="2000" dirty="0"/>
              <a:t>: The analyst must then specify the consequence of a specific threat eventuating. Note this is distinct from, and not related to, the likelihood of the threat occurring. </a:t>
            </a:r>
          </a:p>
        </p:txBody>
      </p:sp>
      <p:sp>
        <p:nvSpPr>
          <p:cNvPr id="5" name="Title 1">
            <a:extLst>
              <a:ext uri="{FF2B5EF4-FFF2-40B4-BE49-F238E27FC236}">
                <a16:creationId xmlns:a16="http://schemas.microsoft.com/office/drawing/2014/main" id="{59F0C4E5-C7C3-E749-9315-820C3CB98DC6}"/>
              </a:ext>
            </a:extLst>
          </p:cNvPr>
          <p:cNvSpPr txBox="1">
            <a:spLocks/>
          </p:cNvSpPr>
          <p:nvPr/>
        </p:nvSpPr>
        <p:spPr>
          <a:xfrm>
            <a:off x="212642" y="0"/>
            <a:ext cx="10515600" cy="741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sz="3600" b="1" dirty="0"/>
              <a:t>Step 3 – Analyze Risk</a:t>
            </a:r>
            <a:endParaRPr lang="en-US" sz="3600" b="1" u="sng" dirty="0"/>
          </a:p>
        </p:txBody>
      </p:sp>
      <p:pic>
        <p:nvPicPr>
          <p:cNvPr id="4" name="Picture 3">
            <a:extLst>
              <a:ext uri="{FF2B5EF4-FFF2-40B4-BE49-F238E27FC236}">
                <a16:creationId xmlns:a16="http://schemas.microsoft.com/office/drawing/2014/main" id="{FFFD8B39-08DC-944E-818B-185D65EF539B}"/>
              </a:ext>
            </a:extLst>
          </p:cNvPr>
          <p:cNvPicPr>
            <a:picLocks noChangeAspect="1"/>
          </p:cNvPicPr>
          <p:nvPr/>
        </p:nvPicPr>
        <p:blipFill>
          <a:blip r:embed="rId2"/>
          <a:stretch>
            <a:fillRect/>
          </a:stretch>
        </p:blipFill>
        <p:spPr>
          <a:xfrm>
            <a:off x="969488" y="2793999"/>
            <a:ext cx="5542523" cy="2924276"/>
          </a:xfrm>
          <a:prstGeom prst="rect">
            <a:avLst/>
          </a:prstGeom>
        </p:spPr>
      </p:pic>
      <p:pic>
        <p:nvPicPr>
          <p:cNvPr id="6" name="Picture 5">
            <a:extLst>
              <a:ext uri="{FF2B5EF4-FFF2-40B4-BE49-F238E27FC236}">
                <a16:creationId xmlns:a16="http://schemas.microsoft.com/office/drawing/2014/main" id="{58F5466B-0D17-2E4E-9FEC-87054EF46C34}"/>
              </a:ext>
            </a:extLst>
          </p:cNvPr>
          <p:cNvPicPr>
            <a:picLocks noChangeAspect="1"/>
          </p:cNvPicPr>
          <p:nvPr/>
        </p:nvPicPr>
        <p:blipFill>
          <a:blip r:embed="rId3"/>
          <a:stretch>
            <a:fillRect/>
          </a:stretch>
        </p:blipFill>
        <p:spPr>
          <a:xfrm>
            <a:off x="6685511" y="1581626"/>
            <a:ext cx="5481901" cy="4136649"/>
          </a:xfrm>
          <a:prstGeom prst="rect">
            <a:avLst/>
          </a:prstGeom>
        </p:spPr>
      </p:pic>
    </p:spTree>
    <p:extLst>
      <p:ext uri="{BB962C8B-B14F-4D97-AF65-F5344CB8AC3E}">
        <p14:creationId xmlns:p14="http://schemas.microsoft.com/office/powerpoint/2010/main" val="3848656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212642" y="1478778"/>
            <a:ext cx="4540609" cy="3138616"/>
          </a:xfrm>
        </p:spPr>
        <p:txBody>
          <a:bodyPr>
            <a:noAutofit/>
          </a:bodyPr>
          <a:lstStyle/>
          <a:p>
            <a:pPr marL="0" indent="0" algn="just">
              <a:lnSpc>
                <a:spcPct val="150000"/>
              </a:lnSpc>
              <a:buNone/>
            </a:pPr>
            <a:r>
              <a:rPr lang="en-US" sz="2400" b="1" u="sng" dirty="0"/>
              <a:t>Determining Resulting Level of Risk</a:t>
            </a:r>
            <a:r>
              <a:rPr lang="en-US" sz="2400" dirty="0"/>
              <a:t>: Once the likelihood and consequence of each specific threat have been identified, a final level of risk can be assigned.</a:t>
            </a:r>
          </a:p>
        </p:txBody>
      </p:sp>
      <p:sp>
        <p:nvSpPr>
          <p:cNvPr id="5" name="Title 1">
            <a:extLst>
              <a:ext uri="{FF2B5EF4-FFF2-40B4-BE49-F238E27FC236}">
                <a16:creationId xmlns:a16="http://schemas.microsoft.com/office/drawing/2014/main" id="{59F0C4E5-C7C3-E749-9315-820C3CB98DC6}"/>
              </a:ext>
            </a:extLst>
          </p:cNvPr>
          <p:cNvSpPr txBox="1">
            <a:spLocks/>
          </p:cNvSpPr>
          <p:nvPr/>
        </p:nvSpPr>
        <p:spPr>
          <a:xfrm>
            <a:off x="212642" y="98855"/>
            <a:ext cx="10515600" cy="741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b="1" dirty="0"/>
              <a:t>Step 3 – Analyze Risk</a:t>
            </a:r>
            <a:endParaRPr lang="en-US" b="1" u="sng" dirty="0"/>
          </a:p>
        </p:txBody>
      </p:sp>
      <p:pic>
        <p:nvPicPr>
          <p:cNvPr id="2" name="Picture 1">
            <a:extLst>
              <a:ext uri="{FF2B5EF4-FFF2-40B4-BE49-F238E27FC236}">
                <a16:creationId xmlns:a16="http://schemas.microsoft.com/office/drawing/2014/main" id="{95352755-A865-9D43-82CA-17188179002A}"/>
              </a:ext>
            </a:extLst>
          </p:cNvPr>
          <p:cNvPicPr>
            <a:picLocks noChangeAspect="1"/>
          </p:cNvPicPr>
          <p:nvPr/>
        </p:nvPicPr>
        <p:blipFill>
          <a:blip r:embed="rId2"/>
          <a:stretch>
            <a:fillRect/>
          </a:stretch>
        </p:blipFill>
        <p:spPr>
          <a:xfrm>
            <a:off x="5019982" y="1079071"/>
            <a:ext cx="6900169" cy="1969015"/>
          </a:xfrm>
          <a:prstGeom prst="rect">
            <a:avLst/>
          </a:prstGeom>
        </p:spPr>
      </p:pic>
      <p:pic>
        <p:nvPicPr>
          <p:cNvPr id="7" name="Picture 6">
            <a:extLst>
              <a:ext uri="{FF2B5EF4-FFF2-40B4-BE49-F238E27FC236}">
                <a16:creationId xmlns:a16="http://schemas.microsoft.com/office/drawing/2014/main" id="{9E5AF68B-3D7A-3C46-80F8-BDE1F34B3C04}"/>
              </a:ext>
            </a:extLst>
          </p:cNvPr>
          <p:cNvPicPr>
            <a:picLocks noChangeAspect="1"/>
          </p:cNvPicPr>
          <p:nvPr/>
        </p:nvPicPr>
        <p:blipFill>
          <a:blip r:embed="rId3"/>
          <a:stretch>
            <a:fillRect/>
          </a:stretch>
        </p:blipFill>
        <p:spPr>
          <a:xfrm>
            <a:off x="5019982" y="3138616"/>
            <a:ext cx="6900169" cy="2428551"/>
          </a:xfrm>
          <a:prstGeom prst="rect">
            <a:avLst/>
          </a:prstGeom>
        </p:spPr>
      </p:pic>
    </p:spTree>
    <p:extLst>
      <p:ext uri="{BB962C8B-B14F-4D97-AF65-F5344CB8AC3E}">
        <p14:creationId xmlns:p14="http://schemas.microsoft.com/office/powerpoint/2010/main" val="377580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892263" y="1649628"/>
            <a:ext cx="7683326" cy="3138616"/>
          </a:xfrm>
        </p:spPr>
        <p:txBody>
          <a:bodyPr>
            <a:noAutofit/>
          </a:bodyPr>
          <a:lstStyle/>
          <a:p>
            <a:pPr marL="0" indent="0" algn="just">
              <a:lnSpc>
                <a:spcPct val="150000"/>
              </a:lnSpc>
              <a:buNone/>
            </a:pPr>
            <a:r>
              <a:rPr lang="en-US" sz="2400" b="1" u="sng" dirty="0"/>
              <a:t>Document the Risk in the Risk Register</a:t>
            </a:r>
            <a:r>
              <a:rPr lang="en-US" sz="2400" dirty="0"/>
              <a:t>: The results of the risk analysis process should be documented in a risk register.</a:t>
            </a:r>
          </a:p>
        </p:txBody>
      </p:sp>
      <p:sp>
        <p:nvSpPr>
          <p:cNvPr id="5" name="Title 1">
            <a:extLst>
              <a:ext uri="{FF2B5EF4-FFF2-40B4-BE49-F238E27FC236}">
                <a16:creationId xmlns:a16="http://schemas.microsoft.com/office/drawing/2014/main" id="{59F0C4E5-C7C3-E749-9315-820C3CB98DC6}"/>
              </a:ext>
            </a:extLst>
          </p:cNvPr>
          <p:cNvSpPr txBox="1">
            <a:spLocks/>
          </p:cNvSpPr>
          <p:nvPr/>
        </p:nvSpPr>
        <p:spPr>
          <a:xfrm>
            <a:off x="484491" y="378899"/>
            <a:ext cx="10515600" cy="741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b="1" dirty="0"/>
              <a:t>Step 3 – Analyze Risk</a:t>
            </a:r>
            <a:endParaRPr lang="en-US" b="1" u="sng" dirty="0"/>
          </a:p>
        </p:txBody>
      </p:sp>
      <p:pic>
        <p:nvPicPr>
          <p:cNvPr id="4" name="Picture 3">
            <a:extLst>
              <a:ext uri="{FF2B5EF4-FFF2-40B4-BE49-F238E27FC236}">
                <a16:creationId xmlns:a16="http://schemas.microsoft.com/office/drawing/2014/main" id="{51A2E3AB-89EB-B940-AA2C-7A8A1C93BB7D}"/>
              </a:ext>
            </a:extLst>
          </p:cNvPr>
          <p:cNvPicPr>
            <a:picLocks noChangeAspect="1"/>
          </p:cNvPicPr>
          <p:nvPr/>
        </p:nvPicPr>
        <p:blipFill>
          <a:blip r:embed="rId3"/>
          <a:stretch>
            <a:fillRect/>
          </a:stretch>
        </p:blipFill>
        <p:spPr>
          <a:xfrm>
            <a:off x="2960693" y="3218936"/>
            <a:ext cx="8190763" cy="1911178"/>
          </a:xfrm>
          <a:prstGeom prst="rect">
            <a:avLst/>
          </a:prstGeom>
        </p:spPr>
      </p:pic>
    </p:spTree>
    <p:extLst>
      <p:ext uri="{BB962C8B-B14F-4D97-AF65-F5344CB8AC3E}">
        <p14:creationId xmlns:p14="http://schemas.microsoft.com/office/powerpoint/2010/main" val="1759970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503E1-44EE-C948-934F-CA25BE9B49F9}"/>
              </a:ext>
            </a:extLst>
          </p:cNvPr>
          <p:cNvSpPr>
            <a:spLocks noGrp="1"/>
          </p:cNvSpPr>
          <p:nvPr>
            <p:ph idx="1"/>
          </p:nvPr>
        </p:nvSpPr>
        <p:spPr>
          <a:xfrm>
            <a:off x="4143462" y="1773806"/>
            <a:ext cx="7005993" cy="3138616"/>
          </a:xfrm>
        </p:spPr>
        <p:txBody>
          <a:bodyPr>
            <a:noAutofit/>
          </a:bodyPr>
          <a:lstStyle/>
          <a:p>
            <a:pPr marL="0" indent="0" algn="just">
              <a:lnSpc>
                <a:spcPct val="150000"/>
              </a:lnSpc>
              <a:buNone/>
            </a:pPr>
            <a:r>
              <a:rPr lang="en-US" b="1" dirty="0"/>
              <a:t>Risk Treatment</a:t>
            </a:r>
            <a:r>
              <a:rPr lang="en-US" dirty="0"/>
              <a:t> is the process of selecting and implementing of measures to modify </a:t>
            </a:r>
            <a:r>
              <a:rPr lang="en-US" b="1" dirty="0"/>
              <a:t>risk</a:t>
            </a:r>
            <a:r>
              <a:rPr lang="en-US" dirty="0"/>
              <a:t>. </a:t>
            </a:r>
          </a:p>
          <a:p>
            <a:pPr marL="0" indent="0" algn="just">
              <a:lnSpc>
                <a:spcPct val="150000"/>
              </a:lnSpc>
              <a:buNone/>
            </a:pPr>
            <a:r>
              <a:rPr lang="en-US" b="1" dirty="0"/>
              <a:t>Risk treatment</a:t>
            </a:r>
            <a:r>
              <a:rPr lang="en-US" dirty="0"/>
              <a:t> measures can include avoiding, optimizing, transferring or retaining </a:t>
            </a:r>
            <a:r>
              <a:rPr lang="en-US" b="1" dirty="0"/>
              <a:t>risk</a:t>
            </a:r>
            <a:r>
              <a:rPr lang="en-US" dirty="0"/>
              <a:t>.</a:t>
            </a:r>
            <a:endParaRPr lang="en-US" sz="2400" dirty="0"/>
          </a:p>
        </p:txBody>
      </p:sp>
      <p:sp>
        <p:nvSpPr>
          <p:cNvPr id="5" name="Title 1">
            <a:extLst>
              <a:ext uri="{FF2B5EF4-FFF2-40B4-BE49-F238E27FC236}">
                <a16:creationId xmlns:a16="http://schemas.microsoft.com/office/drawing/2014/main" id="{59F0C4E5-C7C3-E749-9315-820C3CB98DC6}"/>
              </a:ext>
            </a:extLst>
          </p:cNvPr>
          <p:cNvSpPr txBox="1">
            <a:spLocks/>
          </p:cNvSpPr>
          <p:nvPr/>
        </p:nvSpPr>
        <p:spPr>
          <a:xfrm>
            <a:off x="4233774" y="424054"/>
            <a:ext cx="7443650" cy="741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50000"/>
              </a:lnSpc>
            </a:pPr>
            <a:r>
              <a:rPr lang="en-US" b="1" dirty="0"/>
              <a:t>Step 4 – Risk Treatment</a:t>
            </a:r>
          </a:p>
        </p:txBody>
      </p:sp>
      <p:pic>
        <p:nvPicPr>
          <p:cNvPr id="6" name="Picture 5">
            <a:extLst>
              <a:ext uri="{FF2B5EF4-FFF2-40B4-BE49-F238E27FC236}">
                <a16:creationId xmlns:a16="http://schemas.microsoft.com/office/drawing/2014/main" id="{2EA77A90-A26D-7B41-8660-C0B3B12619E4}"/>
              </a:ext>
            </a:extLst>
          </p:cNvPr>
          <p:cNvPicPr>
            <a:picLocks noChangeAspect="1"/>
          </p:cNvPicPr>
          <p:nvPr/>
        </p:nvPicPr>
        <p:blipFill>
          <a:blip r:embed="rId3"/>
          <a:stretch>
            <a:fillRect/>
          </a:stretch>
        </p:blipFill>
        <p:spPr>
          <a:xfrm>
            <a:off x="90312" y="85414"/>
            <a:ext cx="3723701" cy="5883007"/>
          </a:xfrm>
          <a:prstGeom prst="rect">
            <a:avLst/>
          </a:prstGeom>
          <a:ln>
            <a:noFill/>
          </a:ln>
          <a:effectLst>
            <a:softEdge rad="112500"/>
          </a:effectLst>
        </p:spPr>
      </p:pic>
    </p:spTree>
    <p:extLst>
      <p:ext uri="{BB962C8B-B14F-4D97-AF65-F5344CB8AC3E}">
        <p14:creationId xmlns:p14="http://schemas.microsoft.com/office/powerpoint/2010/main" val="1193984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F0C4E5-C7C3-E749-9315-820C3CB98DC6}"/>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spcAft>
                <a:spcPts val="600"/>
              </a:spcAft>
            </a:pPr>
            <a:r>
              <a:rPr lang="en-US" sz="4100" b="1" dirty="0">
                <a:latin typeface="+mj-lt"/>
              </a:rPr>
              <a:t>Step 4 – Risk Treatment - Strategies</a:t>
            </a:r>
            <a:endParaRPr lang="en-US" sz="4100" b="1" u="sng" dirty="0">
              <a:latin typeface="+mj-lt"/>
            </a:endParaRPr>
          </a:p>
        </p:txBody>
      </p:sp>
      <p:sp>
        <p:nvSpPr>
          <p:cNvPr id="8" name="Content Placeholder 2">
            <a:extLst>
              <a:ext uri="{FF2B5EF4-FFF2-40B4-BE49-F238E27FC236}">
                <a16:creationId xmlns:a16="http://schemas.microsoft.com/office/drawing/2014/main" id="{376E8B45-833E-B94C-A310-2ECBF047BE10}"/>
              </a:ext>
            </a:extLst>
          </p:cNvPr>
          <p:cNvSpPr>
            <a:spLocks noGrp="1"/>
          </p:cNvSpPr>
          <p:nvPr>
            <p:ph idx="1"/>
          </p:nvPr>
        </p:nvSpPr>
        <p:spPr>
          <a:xfrm>
            <a:off x="4944837" y="2314807"/>
            <a:ext cx="6586489" cy="3785419"/>
          </a:xfrm>
        </p:spPr>
        <p:txBody>
          <a:bodyPr vert="horz" lIns="91440" tIns="45720" rIns="91440" bIns="45720" rtlCol="0">
            <a:normAutofit/>
          </a:bodyPr>
          <a:lstStyle/>
          <a:p>
            <a:pPr marL="0" indent="0">
              <a:buNone/>
            </a:pPr>
            <a:r>
              <a:rPr lang="en-US" b="1" dirty="0"/>
              <a:t>Risk acceptance: </a:t>
            </a:r>
            <a:r>
              <a:rPr lang="en-US" dirty="0"/>
              <a:t>Choosing to accept a risk level greater than normal for business reasons. </a:t>
            </a:r>
          </a:p>
          <a:p>
            <a:pPr lvl="1" algn="just"/>
            <a:r>
              <a:rPr lang="en-US" dirty="0"/>
              <a:t>Management must then accept responsibility for the consequences to the organization should the risk eventuate.</a:t>
            </a:r>
          </a:p>
        </p:txBody>
      </p:sp>
      <p:pic>
        <p:nvPicPr>
          <p:cNvPr id="4098" name="Picture 2" descr="ALLCARE-management: Risk acceptance">
            <a:extLst>
              <a:ext uri="{FF2B5EF4-FFF2-40B4-BE49-F238E27FC236}">
                <a16:creationId xmlns:a16="http://schemas.microsoft.com/office/drawing/2014/main" id="{5732849F-5573-AA4D-8BFD-481298AF9D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8" r="10634"/>
          <a:stretch/>
        </p:blipFill>
        <p:spPr bwMode="auto">
          <a:xfrm>
            <a:off x="247155" y="0"/>
            <a:ext cx="3975731" cy="588180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71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3AE1FDC8-C7B7-4EEA-8204-BC24016BA6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42" b="7672"/>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71F9445-3D6F-437D-ADBA-39B113243E20}"/>
              </a:ext>
            </a:extLst>
          </p:cNvPr>
          <p:cNvSpPr>
            <a:spLocks noGrp="1"/>
          </p:cNvSpPr>
          <p:nvPr>
            <p:ph type="ctrTitle"/>
          </p:nvPr>
        </p:nvSpPr>
        <p:spPr>
          <a:xfrm>
            <a:off x="523875" y="5317240"/>
            <a:ext cx="11210925" cy="744836"/>
          </a:xfrm>
        </p:spPr>
        <p:txBody>
          <a:bodyPr vert="horz" lIns="91440" tIns="45720" rIns="91440" bIns="45720" rtlCol="0" anchor="ctr">
            <a:noAutofit/>
          </a:bodyPr>
          <a:lstStyle/>
          <a:p>
            <a:r>
              <a:rPr lang="en-US" sz="7200" b="1" dirty="0">
                <a:solidFill>
                  <a:schemeClr val="bg1"/>
                </a:solidFill>
                <a:effectLst>
                  <a:outerShdw blurRad="38100" dist="38100" dir="2700000" algn="tl">
                    <a:srgbClr val="000000">
                      <a:alpha val="43137"/>
                    </a:srgbClr>
                  </a:outerShdw>
                </a:effectLst>
                <a:latin typeface="+mj-lt"/>
              </a:rPr>
              <a:t>Risk Fundamentals</a:t>
            </a:r>
          </a:p>
        </p:txBody>
      </p:sp>
    </p:spTree>
    <p:extLst>
      <p:ext uri="{BB962C8B-B14F-4D97-AF65-F5344CB8AC3E}">
        <p14:creationId xmlns:p14="http://schemas.microsoft.com/office/powerpoint/2010/main" val="797394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F0C4E5-C7C3-E749-9315-820C3CB98DC6}"/>
              </a:ext>
            </a:extLst>
          </p:cNvPr>
          <p:cNvSpPr txBox="1">
            <a:spLocks/>
          </p:cNvSpPr>
          <p:nvPr/>
        </p:nvSpPr>
        <p:spPr>
          <a:xfrm>
            <a:off x="97954" y="3682294"/>
            <a:ext cx="4263982"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spcAft>
                <a:spcPts val="600"/>
              </a:spcAft>
            </a:pPr>
            <a:r>
              <a:rPr lang="en-US" sz="3600" b="1" dirty="0">
                <a:latin typeface="+mj-lt"/>
              </a:rPr>
              <a:t>Step 4 – Risk Treatment - Strategies</a:t>
            </a:r>
            <a:endParaRPr lang="en-US" sz="3600" b="1" u="sng" dirty="0">
              <a:latin typeface="+mj-lt"/>
            </a:endParaRPr>
          </a:p>
        </p:txBody>
      </p:sp>
      <p:pic>
        <p:nvPicPr>
          <p:cNvPr id="6146" name="Picture 2" descr="Risk Avoidance vs. Risk Reduction: What's the Difference?">
            <a:extLst>
              <a:ext uri="{FF2B5EF4-FFF2-40B4-BE49-F238E27FC236}">
                <a16:creationId xmlns:a16="http://schemas.microsoft.com/office/drawing/2014/main" id="{6D3114A8-4446-364E-97D7-995DB603FE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94" b="21602"/>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76E8B45-833E-B94C-A310-2ECBF047BE10}"/>
              </a:ext>
            </a:extLst>
          </p:cNvPr>
          <p:cNvSpPr>
            <a:spLocks noGrp="1"/>
          </p:cNvSpPr>
          <p:nvPr>
            <p:ph idx="1"/>
          </p:nvPr>
        </p:nvSpPr>
        <p:spPr>
          <a:xfrm>
            <a:off x="4838016" y="3579855"/>
            <a:ext cx="6877903" cy="2452687"/>
          </a:xfrm>
        </p:spPr>
        <p:txBody>
          <a:bodyPr vert="horz" lIns="91440" tIns="45720" rIns="91440" bIns="45720" rtlCol="0" anchor="ctr">
            <a:normAutofit/>
          </a:bodyPr>
          <a:lstStyle/>
          <a:p>
            <a:pPr marL="0" indent="0">
              <a:buNone/>
            </a:pPr>
            <a:r>
              <a:rPr lang="en-US" sz="2400" b="1" dirty="0"/>
              <a:t>Risk avoidance: </a:t>
            </a:r>
            <a:r>
              <a:rPr lang="en-US" sz="2400" dirty="0"/>
              <a:t>Not proceeding with the activity or system that creates this risk. </a:t>
            </a:r>
          </a:p>
          <a:p>
            <a:pPr lvl="1"/>
            <a:r>
              <a:rPr lang="en-US" dirty="0"/>
              <a:t>This usually results in loss of convenience or ability to perform some function that is useful to the organization.</a:t>
            </a:r>
          </a:p>
        </p:txBody>
      </p:sp>
    </p:spTree>
    <p:extLst>
      <p:ext uri="{BB962C8B-B14F-4D97-AF65-F5344CB8AC3E}">
        <p14:creationId xmlns:p14="http://schemas.microsoft.com/office/powerpoint/2010/main" val="4130549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F0C4E5-C7C3-E749-9315-820C3CB98DC6}"/>
              </a:ext>
            </a:extLst>
          </p:cNvPr>
          <p:cNvSpPr txBox="1">
            <a:spLocks/>
          </p:cNvSpPr>
          <p:nvPr/>
        </p:nvSpPr>
        <p:spPr>
          <a:xfrm>
            <a:off x="481013" y="3752849"/>
            <a:ext cx="3992133"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spcAft>
                <a:spcPts val="600"/>
              </a:spcAft>
            </a:pPr>
            <a:r>
              <a:rPr lang="en-US" sz="3200" b="1" dirty="0">
                <a:latin typeface="+mj-lt"/>
              </a:rPr>
              <a:t>Step 4 – Risk Treatment - Strategies</a:t>
            </a:r>
            <a:endParaRPr lang="en-US" sz="3200" b="1" u="sng" dirty="0">
              <a:latin typeface="+mj-lt"/>
            </a:endParaRPr>
          </a:p>
        </p:txBody>
      </p:sp>
      <p:pic>
        <p:nvPicPr>
          <p:cNvPr id="7170" name="Picture 2" descr="The Four Keys to Successful Risk Transfer">
            <a:extLst>
              <a:ext uri="{FF2B5EF4-FFF2-40B4-BE49-F238E27FC236}">
                <a16:creationId xmlns:a16="http://schemas.microsoft.com/office/drawing/2014/main" id="{E4EAAD86-F2A1-6349-BC33-85F56C83EB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69" b="20326"/>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76E8B45-833E-B94C-A310-2ECBF047BE10}"/>
              </a:ext>
            </a:extLst>
          </p:cNvPr>
          <p:cNvSpPr>
            <a:spLocks noGrp="1"/>
          </p:cNvSpPr>
          <p:nvPr>
            <p:ph idx="1"/>
          </p:nvPr>
        </p:nvSpPr>
        <p:spPr>
          <a:xfrm>
            <a:off x="4473146" y="3567498"/>
            <a:ext cx="7237841" cy="2452687"/>
          </a:xfrm>
        </p:spPr>
        <p:txBody>
          <a:bodyPr vert="horz" lIns="91440" tIns="45720" rIns="91440" bIns="45720" rtlCol="0" anchor="ctr">
            <a:normAutofit/>
          </a:bodyPr>
          <a:lstStyle/>
          <a:p>
            <a:pPr marL="0" indent="0" algn="just">
              <a:buNone/>
            </a:pPr>
            <a:r>
              <a:rPr lang="en-US" sz="2200" b="1" dirty="0"/>
              <a:t>Risk transfer: </a:t>
            </a:r>
            <a:r>
              <a:rPr lang="en-US" sz="2200" dirty="0"/>
              <a:t>Sharing responsibility for the risk with a third party. </a:t>
            </a:r>
          </a:p>
          <a:p>
            <a:pPr algn="just">
              <a:buFont typeface="Wingdings" pitchFamily="2" charset="2"/>
              <a:buChar char="ü"/>
            </a:pPr>
            <a:r>
              <a:rPr lang="en-US" sz="2200" dirty="0"/>
              <a:t>This is typically achieved by taking out insurance against the risk occurring, by entering a contract with another organization, or by using partnership or joint venture structures to share the risks and costs should the threat eventuate.</a:t>
            </a:r>
          </a:p>
        </p:txBody>
      </p:sp>
    </p:spTree>
    <p:extLst>
      <p:ext uri="{BB962C8B-B14F-4D97-AF65-F5344CB8AC3E}">
        <p14:creationId xmlns:p14="http://schemas.microsoft.com/office/powerpoint/2010/main" val="1804547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F0C4E5-C7C3-E749-9315-820C3CB98DC6}"/>
              </a:ext>
            </a:extLst>
          </p:cNvPr>
          <p:cNvSpPr txBox="1">
            <a:spLocks/>
          </p:cNvSpPr>
          <p:nvPr/>
        </p:nvSpPr>
        <p:spPr>
          <a:xfrm>
            <a:off x="5572897" y="157547"/>
            <a:ext cx="6326659" cy="13136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00000"/>
              </a:lnSpc>
            </a:pPr>
            <a:r>
              <a:rPr lang="en-US" b="1" dirty="0"/>
              <a:t>Step 4 – Risk Treatment - Strategies</a:t>
            </a:r>
            <a:endParaRPr lang="en-US" b="1" u="sng" dirty="0"/>
          </a:p>
        </p:txBody>
      </p:sp>
      <p:sp>
        <p:nvSpPr>
          <p:cNvPr id="8" name="Content Placeholder 2">
            <a:extLst>
              <a:ext uri="{FF2B5EF4-FFF2-40B4-BE49-F238E27FC236}">
                <a16:creationId xmlns:a16="http://schemas.microsoft.com/office/drawing/2014/main" id="{376E8B45-833E-B94C-A310-2ECBF047BE10}"/>
              </a:ext>
            </a:extLst>
          </p:cNvPr>
          <p:cNvSpPr>
            <a:spLocks noGrp="1"/>
          </p:cNvSpPr>
          <p:nvPr>
            <p:ph idx="1"/>
          </p:nvPr>
        </p:nvSpPr>
        <p:spPr>
          <a:xfrm>
            <a:off x="5721463" y="1544595"/>
            <a:ext cx="5733251" cy="3842214"/>
          </a:xfrm>
        </p:spPr>
        <p:txBody>
          <a:bodyPr>
            <a:noAutofit/>
          </a:bodyPr>
          <a:lstStyle/>
          <a:p>
            <a:pPr marL="0" indent="0" algn="just">
              <a:lnSpc>
                <a:spcPct val="150000"/>
              </a:lnSpc>
              <a:buNone/>
            </a:pPr>
            <a:r>
              <a:rPr lang="en-US" sz="2200" b="1" dirty="0"/>
              <a:t>Reduce consequence: </a:t>
            </a:r>
            <a:r>
              <a:rPr lang="en-US" sz="2200" dirty="0"/>
              <a:t>By modifying the structure or use of the assets at risk to reduce the impact on the organization should the risk occur. </a:t>
            </a:r>
          </a:p>
          <a:p>
            <a:pPr algn="just">
              <a:lnSpc>
                <a:spcPct val="150000"/>
              </a:lnSpc>
              <a:buFont typeface="Wingdings" pitchFamily="2" charset="2"/>
              <a:buChar char="ü"/>
            </a:pPr>
            <a:r>
              <a:rPr lang="en-US" sz="2200" dirty="0"/>
              <a:t>Examples include implementing an off-site backup process, developing a disaster recovery plan, or arranging for data and processing to be replicated over multiple sites.</a:t>
            </a:r>
          </a:p>
        </p:txBody>
      </p:sp>
      <p:pic>
        <p:nvPicPr>
          <p:cNvPr id="8194" name="Picture 2" descr="YOU CAN REDUCE CONSEQUENCE – RIGHT? - Risk Edge">
            <a:extLst>
              <a:ext uri="{FF2B5EF4-FFF2-40B4-BE49-F238E27FC236}">
                <a16:creationId xmlns:a16="http://schemas.microsoft.com/office/drawing/2014/main" id="{E4C02DBD-1A57-F947-BA06-446B61610E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61" b="25372"/>
          <a:stretch/>
        </p:blipFill>
        <p:spPr bwMode="auto">
          <a:xfrm>
            <a:off x="0" y="0"/>
            <a:ext cx="5283725" cy="5862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405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F0C4E5-C7C3-E749-9315-820C3CB98DC6}"/>
              </a:ext>
            </a:extLst>
          </p:cNvPr>
          <p:cNvSpPr txBox="1">
            <a:spLocks/>
          </p:cNvSpPr>
          <p:nvPr/>
        </p:nvSpPr>
        <p:spPr>
          <a:xfrm>
            <a:off x="180622" y="0"/>
            <a:ext cx="10458224" cy="13136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00000"/>
              </a:lnSpc>
            </a:pPr>
            <a:r>
              <a:rPr lang="en-US" b="1" dirty="0"/>
              <a:t>Step 4 – Risk Treatment - Strategies</a:t>
            </a:r>
            <a:endParaRPr lang="en-US" b="1" u="sng" dirty="0"/>
          </a:p>
        </p:txBody>
      </p:sp>
      <p:sp>
        <p:nvSpPr>
          <p:cNvPr id="8" name="Content Placeholder 2">
            <a:extLst>
              <a:ext uri="{FF2B5EF4-FFF2-40B4-BE49-F238E27FC236}">
                <a16:creationId xmlns:a16="http://schemas.microsoft.com/office/drawing/2014/main" id="{376E8B45-833E-B94C-A310-2ECBF047BE10}"/>
              </a:ext>
            </a:extLst>
          </p:cNvPr>
          <p:cNvSpPr>
            <a:spLocks noGrp="1"/>
          </p:cNvSpPr>
          <p:nvPr>
            <p:ph idx="1"/>
          </p:nvPr>
        </p:nvSpPr>
        <p:spPr>
          <a:xfrm>
            <a:off x="786997" y="1313644"/>
            <a:ext cx="5539662" cy="4432248"/>
          </a:xfrm>
        </p:spPr>
        <p:txBody>
          <a:bodyPr>
            <a:noAutofit/>
          </a:bodyPr>
          <a:lstStyle/>
          <a:p>
            <a:pPr marL="0" indent="0" algn="just">
              <a:lnSpc>
                <a:spcPct val="150000"/>
              </a:lnSpc>
              <a:buNone/>
            </a:pPr>
            <a:r>
              <a:rPr lang="en-US" sz="2300" b="1" dirty="0"/>
              <a:t>Reduce likelihood: </a:t>
            </a:r>
            <a:r>
              <a:rPr lang="en-US" sz="2300" dirty="0"/>
              <a:t>By implementing suitable controls to lower the chance of the vulnerability being exploited. </a:t>
            </a:r>
          </a:p>
          <a:p>
            <a:pPr algn="just">
              <a:lnSpc>
                <a:spcPct val="150000"/>
              </a:lnSpc>
              <a:buFont typeface="Wingdings" pitchFamily="2" charset="2"/>
              <a:buChar char="ü"/>
            </a:pPr>
            <a:r>
              <a:rPr lang="en-US" sz="2300" dirty="0"/>
              <a:t>These could include technical or administrative controls such as deploying firewalls and access tokens, or procedures such as password complexity and change policies.</a:t>
            </a:r>
          </a:p>
        </p:txBody>
      </p:sp>
      <p:pic>
        <p:nvPicPr>
          <p:cNvPr id="9218" name="Picture 2" descr="6 tips to reduce likelihood of a rejection for an FDA 510(k) submission -  MedCity News">
            <a:extLst>
              <a:ext uri="{FF2B5EF4-FFF2-40B4-BE49-F238E27FC236}">
                <a16:creationId xmlns:a16="http://schemas.microsoft.com/office/drawing/2014/main" id="{354CEFB4-6E44-EA42-A280-BA0A8F48FD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38" t="12893" r="18285" b="9914"/>
          <a:stretch/>
        </p:blipFill>
        <p:spPr bwMode="auto">
          <a:xfrm>
            <a:off x="6907426" y="1507524"/>
            <a:ext cx="5053913" cy="384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79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F0C4E5-C7C3-E749-9315-820C3CB98DC6}"/>
              </a:ext>
            </a:extLst>
          </p:cNvPr>
          <p:cNvSpPr txBox="1">
            <a:spLocks/>
          </p:cNvSpPr>
          <p:nvPr/>
        </p:nvSpPr>
        <p:spPr>
          <a:xfrm>
            <a:off x="180622" y="0"/>
            <a:ext cx="10458224" cy="114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50000"/>
                  </a:schemeClr>
                </a:solidFill>
                <a:latin typeface="Abadi" panose="020B0604020104020204" pitchFamily="34" charset="0"/>
                <a:ea typeface="+mj-ea"/>
                <a:cs typeface="+mj-cs"/>
              </a:defRPr>
            </a:lvl1pPr>
          </a:lstStyle>
          <a:p>
            <a:pPr>
              <a:lnSpc>
                <a:spcPct val="100000"/>
              </a:lnSpc>
            </a:pPr>
            <a:r>
              <a:rPr lang="en-US" b="1" dirty="0"/>
              <a:t>Step 4 – Risk Treatment - Strategies</a:t>
            </a:r>
            <a:endParaRPr lang="en-US" b="1" u="sng" dirty="0"/>
          </a:p>
        </p:txBody>
      </p:sp>
      <p:pic>
        <p:nvPicPr>
          <p:cNvPr id="7" name="Picture 6">
            <a:extLst>
              <a:ext uri="{FF2B5EF4-FFF2-40B4-BE49-F238E27FC236}">
                <a16:creationId xmlns:a16="http://schemas.microsoft.com/office/drawing/2014/main" id="{E78A38F3-E047-A846-854A-CDC2890FB738}"/>
              </a:ext>
            </a:extLst>
          </p:cNvPr>
          <p:cNvPicPr>
            <a:picLocks noChangeAspect="1"/>
          </p:cNvPicPr>
          <p:nvPr/>
        </p:nvPicPr>
        <p:blipFill rotWithShape="1">
          <a:blip r:embed="rId3"/>
          <a:srcRect r="5035"/>
          <a:stretch/>
        </p:blipFill>
        <p:spPr>
          <a:xfrm>
            <a:off x="5409734" y="1143000"/>
            <a:ext cx="6434443" cy="3697885"/>
          </a:xfrm>
          <a:prstGeom prst="rect">
            <a:avLst/>
          </a:prstGeom>
        </p:spPr>
      </p:pic>
      <p:pic>
        <p:nvPicPr>
          <p:cNvPr id="4" name="Picture 3">
            <a:extLst>
              <a:ext uri="{FF2B5EF4-FFF2-40B4-BE49-F238E27FC236}">
                <a16:creationId xmlns:a16="http://schemas.microsoft.com/office/drawing/2014/main" id="{2A688036-4862-864D-BA74-CC6DE52FF4B0}"/>
              </a:ext>
            </a:extLst>
          </p:cNvPr>
          <p:cNvPicPr>
            <a:picLocks noChangeAspect="1"/>
          </p:cNvPicPr>
          <p:nvPr/>
        </p:nvPicPr>
        <p:blipFill>
          <a:blip r:embed="rId4"/>
          <a:stretch>
            <a:fillRect/>
          </a:stretch>
        </p:blipFill>
        <p:spPr>
          <a:xfrm>
            <a:off x="903844" y="1049407"/>
            <a:ext cx="4467578" cy="4155887"/>
          </a:xfrm>
          <a:prstGeom prst="rect">
            <a:avLst/>
          </a:prstGeom>
        </p:spPr>
      </p:pic>
      <p:sp>
        <p:nvSpPr>
          <p:cNvPr id="9" name="Rectangle 8">
            <a:extLst>
              <a:ext uri="{FF2B5EF4-FFF2-40B4-BE49-F238E27FC236}">
                <a16:creationId xmlns:a16="http://schemas.microsoft.com/office/drawing/2014/main" id="{1191EA3B-22CC-A34B-BAB6-0BFF61201AD4}"/>
              </a:ext>
            </a:extLst>
          </p:cNvPr>
          <p:cNvSpPr/>
          <p:nvPr/>
        </p:nvSpPr>
        <p:spPr>
          <a:xfrm>
            <a:off x="764144" y="5257788"/>
            <a:ext cx="5192156" cy="523220"/>
          </a:xfrm>
          <a:prstGeom prst="rect">
            <a:avLst/>
          </a:prstGeom>
        </p:spPr>
        <p:txBody>
          <a:bodyPr wrap="square">
            <a:spAutoFit/>
          </a:bodyPr>
          <a:lstStyle/>
          <a:p>
            <a:pPr algn="r"/>
            <a:r>
              <a:rPr lang="en-US" sz="1400" i="1" dirty="0">
                <a:solidFill>
                  <a:schemeClr val="accent6">
                    <a:lumMod val="50000"/>
                  </a:schemeClr>
                </a:solidFill>
              </a:rPr>
              <a:t>STALLINGS, William et al. Computer security: principles and practice. Upper Saddle River, NJ, USA: Pearson Education, 2012.</a:t>
            </a:r>
          </a:p>
        </p:txBody>
      </p:sp>
      <p:sp>
        <p:nvSpPr>
          <p:cNvPr id="10" name="Rectangle 9">
            <a:extLst>
              <a:ext uri="{FF2B5EF4-FFF2-40B4-BE49-F238E27FC236}">
                <a16:creationId xmlns:a16="http://schemas.microsoft.com/office/drawing/2014/main" id="{A820DDBC-39A2-D74E-A02A-B8F2F7CC492D}"/>
              </a:ext>
            </a:extLst>
          </p:cNvPr>
          <p:cNvSpPr/>
          <p:nvPr/>
        </p:nvSpPr>
        <p:spPr>
          <a:xfrm>
            <a:off x="7022400" y="4785998"/>
            <a:ext cx="4988978" cy="954107"/>
          </a:xfrm>
          <a:prstGeom prst="rect">
            <a:avLst/>
          </a:prstGeom>
        </p:spPr>
        <p:txBody>
          <a:bodyPr wrap="square">
            <a:spAutoFit/>
          </a:bodyPr>
          <a:lstStyle/>
          <a:p>
            <a:pPr algn="r"/>
            <a:r>
              <a:rPr lang="en-US" sz="1400" i="1" dirty="0">
                <a:solidFill>
                  <a:schemeClr val="accent6">
                    <a:lumMod val="50000"/>
                  </a:schemeClr>
                </a:solidFill>
              </a:rPr>
              <a:t>European Union Agency for Cybersecurity (ENISA) – Risk Management Framework</a:t>
            </a:r>
          </a:p>
          <a:p>
            <a:pPr algn="r"/>
            <a:r>
              <a:rPr lang="en-US" sz="1400" dirty="0">
                <a:hlinkClick r:id="rId5"/>
              </a:rPr>
              <a:t>https://www.enisa.europa.eu/topics/threat-risk-management/risk-management</a:t>
            </a:r>
            <a:endParaRPr lang="en-US" sz="1400" i="1" dirty="0">
              <a:solidFill>
                <a:schemeClr val="accent6">
                  <a:lumMod val="50000"/>
                </a:schemeClr>
              </a:solidFill>
            </a:endParaRPr>
          </a:p>
        </p:txBody>
      </p:sp>
    </p:spTree>
    <p:extLst>
      <p:ext uri="{BB962C8B-B14F-4D97-AF65-F5344CB8AC3E}">
        <p14:creationId xmlns:p14="http://schemas.microsoft.com/office/powerpoint/2010/main" val="4234939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lack and white rectangular frame">
            <a:extLst>
              <a:ext uri="{FF2B5EF4-FFF2-40B4-BE49-F238E27FC236}">
                <a16:creationId xmlns:a16="http://schemas.microsoft.com/office/drawing/2014/main" id="{37650F3D-FBF6-A84A-B9BB-0E04530423D9}"/>
              </a:ext>
            </a:extLst>
          </p:cNvPr>
          <p:cNvPicPr>
            <a:picLocks noChangeAspect="1" noChangeArrowheads="1"/>
          </p:cNvPicPr>
          <p:nvPr/>
        </p:nvPicPr>
        <p:blipFill rotWithShape="1">
          <a:blip r:embed="rId2">
            <a:alphaModFix amt="8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774" b="863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B1FE21E-9DBB-074C-84B4-7B8F53B09D15}"/>
              </a:ext>
            </a:extLst>
          </p:cNvPr>
          <p:cNvSpPr>
            <a:spLocks noGrp="1"/>
          </p:cNvSpPr>
          <p:nvPr>
            <p:ph type="ctrTitle"/>
          </p:nvPr>
        </p:nvSpPr>
        <p:spPr>
          <a:xfrm>
            <a:off x="1524000" y="1122362"/>
            <a:ext cx="9144000" cy="2900518"/>
          </a:xfrm>
        </p:spPr>
        <p:txBody>
          <a:bodyPr>
            <a:normAutofit/>
          </a:bodyPr>
          <a:lstStyle/>
          <a:p>
            <a:r>
              <a:rPr lang="en-US" sz="66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Security Controls or Safeguards</a:t>
            </a:r>
          </a:p>
        </p:txBody>
      </p:sp>
    </p:spTree>
    <p:extLst>
      <p:ext uri="{BB962C8B-B14F-4D97-AF65-F5344CB8AC3E}">
        <p14:creationId xmlns:p14="http://schemas.microsoft.com/office/powerpoint/2010/main" val="1876644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4669971" y="136291"/>
            <a:ext cx="7212637" cy="987430"/>
          </a:xfrm>
        </p:spPr>
        <p:txBody>
          <a:bodyPr>
            <a:normAutofit fontScale="90000"/>
          </a:bodyPr>
          <a:lstStyle/>
          <a:p>
            <a:r>
              <a:rPr lang="en-US" b="1" dirty="0"/>
              <a:t>Security Controls or Safeguards</a:t>
            </a:r>
          </a:p>
        </p:txBody>
      </p:sp>
      <p:pic>
        <p:nvPicPr>
          <p:cNvPr id="7" name="Picture 6">
            <a:extLst>
              <a:ext uri="{FF2B5EF4-FFF2-40B4-BE49-F238E27FC236}">
                <a16:creationId xmlns:a16="http://schemas.microsoft.com/office/drawing/2014/main" id="{9EBC885E-A1A9-3040-A7D7-B286B8D3F7C2}"/>
              </a:ext>
            </a:extLst>
          </p:cNvPr>
          <p:cNvPicPr>
            <a:picLocks noChangeAspect="1"/>
          </p:cNvPicPr>
          <p:nvPr/>
        </p:nvPicPr>
        <p:blipFill>
          <a:blip r:embed="rId2"/>
          <a:stretch>
            <a:fillRect/>
          </a:stretch>
        </p:blipFill>
        <p:spPr>
          <a:xfrm>
            <a:off x="309392" y="65948"/>
            <a:ext cx="3815531" cy="5490642"/>
          </a:xfrm>
          <a:prstGeom prst="rect">
            <a:avLst/>
          </a:prstGeom>
        </p:spPr>
      </p:pic>
      <p:sp>
        <p:nvSpPr>
          <p:cNvPr id="8" name="Rounded Rectangle 7">
            <a:extLst>
              <a:ext uri="{FF2B5EF4-FFF2-40B4-BE49-F238E27FC236}">
                <a16:creationId xmlns:a16="http://schemas.microsoft.com/office/drawing/2014/main" id="{C188A52E-4183-6540-B989-250F0EBB6306}"/>
              </a:ext>
            </a:extLst>
          </p:cNvPr>
          <p:cNvSpPr/>
          <p:nvPr/>
        </p:nvSpPr>
        <p:spPr>
          <a:xfrm>
            <a:off x="1063128" y="3028602"/>
            <a:ext cx="3525398" cy="1118855"/>
          </a:xfrm>
          <a:prstGeom prst="roundRect">
            <a:avLst/>
          </a:prstGeom>
          <a:noFill/>
          <a:ln w="28575">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C458A6B-B271-6346-98F1-41E7941BA9F5}"/>
              </a:ext>
            </a:extLst>
          </p:cNvPr>
          <p:cNvSpPr txBox="1"/>
          <p:nvPr/>
        </p:nvSpPr>
        <p:spPr>
          <a:xfrm>
            <a:off x="5495843" y="1254647"/>
            <a:ext cx="5912385" cy="3359061"/>
          </a:xfrm>
          <a:prstGeom prst="rect">
            <a:avLst/>
          </a:prstGeom>
          <a:noFill/>
          <a:ln w="19050">
            <a:solidFill>
              <a:schemeClr val="accent6">
                <a:lumMod val="50000"/>
              </a:schemeClr>
            </a:solidFill>
            <a:prstDash val="sysDot"/>
          </a:ln>
        </p:spPr>
        <p:txBody>
          <a:bodyPr wrap="square" rtlCol="0">
            <a:spAutoFit/>
          </a:bodyPr>
          <a:lstStyle/>
          <a:p>
            <a:pPr>
              <a:lnSpc>
                <a:spcPct val="150000"/>
              </a:lnSpc>
            </a:pPr>
            <a:r>
              <a:rPr lang="en-US" sz="2400" b="1" u="sng" dirty="0">
                <a:solidFill>
                  <a:schemeClr val="accent6">
                    <a:lumMod val="50000"/>
                  </a:schemeClr>
                </a:solidFill>
              </a:rPr>
              <a:t>Control</a:t>
            </a:r>
            <a:r>
              <a:rPr lang="en-US" sz="2400" b="1" dirty="0">
                <a:solidFill>
                  <a:schemeClr val="accent6">
                    <a:lumMod val="50000"/>
                  </a:schemeClr>
                </a:solidFill>
              </a:rPr>
              <a:t>: </a:t>
            </a:r>
            <a:r>
              <a:rPr lang="en-US" sz="2400" dirty="0">
                <a:solidFill>
                  <a:schemeClr val="accent6">
                    <a:lumMod val="50000"/>
                  </a:schemeClr>
                </a:solidFill>
              </a:rPr>
              <a:t>An action, device, procedure, or other measure that reduces risk by eliminating or preventing a security violation, by minimizing the harm it can cause, or by discovering and reporting it to enable corrective action.</a:t>
            </a:r>
          </a:p>
        </p:txBody>
      </p:sp>
      <p:cxnSp>
        <p:nvCxnSpPr>
          <p:cNvPr id="11" name="Elbow Connector 10">
            <a:extLst>
              <a:ext uri="{FF2B5EF4-FFF2-40B4-BE49-F238E27FC236}">
                <a16:creationId xmlns:a16="http://schemas.microsoft.com/office/drawing/2014/main" id="{B8F917A2-7A94-AB4B-94D3-1E9828769B2E}"/>
              </a:ext>
            </a:extLst>
          </p:cNvPr>
          <p:cNvCxnSpPr>
            <a:cxnSpLocks/>
            <a:stCxn id="8" idx="3"/>
            <a:endCxn id="9" idx="1"/>
          </p:cNvCxnSpPr>
          <p:nvPr/>
        </p:nvCxnSpPr>
        <p:spPr>
          <a:xfrm flipV="1">
            <a:off x="4588526" y="2934178"/>
            <a:ext cx="907317" cy="653852"/>
          </a:xfrm>
          <a:prstGeom prst="bentConnector3">
            <a:avLst>
              <a:gd name="adj1" fmla="val 50000"/>
            </a:avLst>
          </a:prstGeom>
          <a:ln w="1905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9E13A7B-CE3D-E241-BEDA-D23D510BCBD5}"/>
              </a:ext>
            </a:extLst>
          </p:cNvPr>
          <p:cNvSpPr/>
          <p:nvPr/>
        </p:nvSpPr>
        <p:spPr>
          <a:xfrm>
            <a:off x="1498294" y="5556590"/>
            <a:ext cx="2655066" cy="276999"/>
          </a:xfrm>
          <a:prstGeom prst="rect">
            <a:avLst/>
          </a:prstGeom>
        </p:spPr>
        <p:txBody>
          <a:bodyPr wrap="square">
            <a:spAutoFit/>
          </a:bodyPr>
          <a:lstStyle/>
          <a:p>
            <a:pPr algn="ctr"/>
            <a:r>
              <a:rPr lang="en-US" sz="1200" b="1" dirty="0"/>
              <a:t>Overview of Risk Management*</a:t>
            </a:r>
            <a:endParaRPr lang="en-US" sz="1200" dirty="0"/>
          </a:p>
        </p:txBody>
      </p:sp>
      <p:sp>
        <p:nvSpPr>
          <p:cNvPr id="20" name="Rectangle 19">
            <a:extLst>
              <a:ext uri="{FF2B5EF4-FFF2-40B4-BE49-F238E27FC236}">
                <a16:creationId xmlns:a16="http://schemas.microsoft.com/office/drawing/2014/main" id="{751FDD5B-3676-164C-8CA0-68911FE9284F}"/>
              </a:ext>
            </a:extLst>
          </p:cNvPr>
          <p:cNvSpPr/>
          <p:nvPr/>
        </p:nvSpPr>
        <p:spPr>
          <a:xfrm>
            <a:off x="6216072" y="4853169"/>
            <a:ext cx="5192156" cy="523220"/>
          </a:xfrm>
          <a:prstGeom prst="rect">
            <a:avLst/>
          </a:prstGeom>
        </p:spPr>
        <p:txBody>
          <a:bodyPr wrap="square">
            <a:spAutoFit/>
          </a:bodyPr>
          <a:lstStyle/>
          <a:p>
            <a:pPr algn="r"/>
            <a:r>
              <a:rPr lang="en-US" sz="1400" i="1" dirty="0">
                <a:solidFill>
                  <a:schemeClr val="accent6">
                    <a:lumMod val="50000"/>
                  </a:schemeClr>
                </a:solidFill>
              </a:rPr>
              <a:t>STALLINGS, William et al. Computer security: principles and practice. Upper Saddle River, NJ, USA: Pearson Education, 2012.</a:t>
            </a:r>
          </a:p>
        </p:txBody>
      </p:sp>
    </p:spTree>
    <p:extLst>
      <p:ext uri="{BB962C8B-B14F-4D97-AF65-F5344CB8AC3E}">
        <p14:creationId xmlns:p14="http://schemas.microsoft.com/office/powerpoint/2010/main" val="3133524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308940" y="250406"/>
            <a:ext cx="6891959" cy="1301212"/>
          </a:xfrm>
        </p:spPr>
        <p:txBody>
          <a:bodyPr>
            <a:normAutofit/>
          </a:bodyPr>
          <a:lstStyle/>
          <a:p>
            <a:r>
              <a:rPr lang="en-US" sz="4000" b="1" dirty="0"/>
              <a:t>Security Controls or Safeguards</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684498" y="1587674"/>
            <a:ext cx="6140845" cy="3707365"/>
          </a:xfrm>
        </p:spPr>
        <p:txBody>
          <a:bodyPr>
            <a:normAutofit fontScale="92500" lnSpcReduction="10000"/>
          </a:bodyPr>
          <a:lstStyle/>
          <a:p>
            <a:pPr algn="just">
              <a:lnSpc>
                <a:spcPct val="150000"/>
              </a:lnSpc>
              <a:buFont typeface="Wingdings" pitchFamily="2" charset="2"/>
              <a:buChar char="ü"/>
            </a:pPr>
            <a:r>
              <a:rPr lang="en-US" i="1" dirty="0"/>
              <a:t>A risk assessment on an organization’s systems identifies areas needing treatment. </a:t>
            </a:r>
          </a:p>
          <a:p>
            <a:pPr algn="just">
              <a:lnSpc>
                <a:spcPct val="150000"/>
              </a:lnSpc>
              <a:buFont typeface="Wingdings" pitchFamily="2" charset="2"/>
              <a:buChar char="ü"/>
            </a:pPr>
            <a:r>
              <a:rPr lang="en-US" i="1" dirty="0"/>
              <a:t>The next step on risk analysis options is to </a:t>
            </a:r>
            <a:r>
              <a:rPr lang="en-US" b="1" i="1" dirty="0"/>
              <a:t>select suitable controls to use in this treatment</a:t>
            </a:r>
            <a:r>
              <a:rPr lang="en-US" i="1" dirty="0"/>
              <a:t>. </a:t>
            </a:r>
          </a:p>
        </p:txBody>
      </p:sp>
      <p:pic>
        <p:nvPicPr>
          <p:cNvPr id="6" name="Picture 5">
            <a:extLst>
              <a:ext uri="{FF2B5EF4-FFF2-40B4-BE49-F238E27FC236}">
                <a16:creationId xmlns:a16="http://schemas.microsoft.com/office/drawing/2014/main" id="{BFB84661-4EE3-B641-B440-36D039B236B0}"/>
              </a:ext>
            </a:extLst>
          </p:cNvPr>
          <p:cNvPicPr>
            <a:picLocks noChangeAspect="1"/>
          </p:cNvPicPr>
          <p:nvPr/>
        </p:nvPicPr>
        <p:blipFill>
          <a:blip r:embed="rId2"/>
          <a:stretch>
            <a:fillRect/>
          </a:stretch>
        </p:blipFill>
        <p:spPr>
          <a:xfrm>
            <a:off x="7011701" y="0"/>
            <a:ext cx="4495801" cy="5771636"/>
          </a:xfrm>
          <a:prstGeom prst="rect">
            <a:avLst/>
          </a:prstGeom>
        </p:spPr>
      </p:pic>
    </p:spTree>
    <p:extLst>
      <p:ext uri="{BB962C8B-B14F-4D97-AF65-F5344CB8AC3E}">
        <p14:creationId xmlns:p14="http://schemas.microsoft.com/office/powerpoint/2010/main" val="3463056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344623" y="320676"/>
            <a:ext cx="11407487" cy="939714"/>
          </a:xfrm>
        </p:spPr>
        <p:txBody>
          <a:bodyPr>
            <a:normAutofit/>
          </a:bodyPr>
          <a:lstStyle/>
          <a:p>
            <a:r>
              <a:rPr lang="en-US" sz="5400" b="1" dirty="0"/>
              <a:t>Control’s Classifications</a:t>
            </a:r>
          </a:p>
        </p:txBody>
      </p:sp>
      <p:graphicFrame>
        <p:nvGraphicFramePr>
          <p:cNvPr id="5" name="Content Placeholder 2">
            <a:extLst>
              <a:ext uri="{FF2B5EF4-FFF2-40B4-BE49-F238E27FC236}">
                <a16:creationId xmlns:a16="http://schemas.microsoft.com/office/drawing/2014/main" id="{812FAA17-D261-4CDE-9B85-4CDA25E921E0}"/>
              </a:ext>
            </a:extLst>
          </p:cNvPr>
          <p:cNvGraphicFramePr>
            <a:graphicFrameLocks noGrp="1"/>
          </p:cNvGraphicFramePr>
          <p:nvPr>
            <p:ph idx="1"/>
          </p:nvPr>
        </p:nvGraphicFramePr>
        <p:xfrm>
          <a:off x="763584" y="1346888"/>
          <a:ext cx="1056956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2069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216412" y="98998"/>
            <a:ext cx="6891959" cy="881414"/>
          </a:xfrm>
        </p:spPr>
        <p:txBody>
          <a:bodyPr>
            <a:normAutofit/>
          </a:bodyPr>
          <a:lstStyle/>
          <a:p>
            <a:r>
              <a:rPr lang="en-US" sz="4000" b="1" dirty="0"/>
              <a:t>Control’s Classifications</a:t>
            </a:r>
          </a:p>
        </p:txBody>
      </p:sp>
      <p:pic>
        <p:nvPicPr>
          <p:cNvPr id="5" name="Picture 4">
            <a:extLst>
              <a:ext uri="{FF2B5EF4-FFF2-40B4-BE49-F238E27FC236}">
                <a16:creationId xmlns:a16="http://schemas.microsoft.com/office/drawing/2014/main" id="{B23D6B66-97A5-0A4B-8F42-E5239F0C65E2}"/>
              </a:ext>
            </a:extLst>
          </p:cNvPr>
          <p:cNvPicPr>
            <a:picLocks noChangeAspect="1"/>
          </p:cNvPicPr>
          <p:nvPr/>
        </p:nvPicPr>
        <p:blipFill>
          <a:blip r:embed="rId2"/>
          <a:stretch>
            <a:fillRect/>
          </a:stretch>
        </p:blipFill>
        <p:spPr>
          <a:xfrm>
            <a:off x="7032170" y="98998"/>
            <a:ext cx="5083629" cy="4497719"/>
          </a:xfrm>
          <a:prstGeom prst="rect">
            <a:avLst/>
          </a:prstGeom>
        </p:spPr>
      </p:pic>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455247" y="980412"/>
            <a:ext cx="6129959" cy="4848888"/>
          </a:xfrm>
        </p:spPr>
        <p:txBody>
          <a:bodyPr>
            <a:noAutofit/>
          </a:bodyPr>
          <a:lstStyle/>
          <a:p>
            <a:pPr algn="just">
              <a:lnSpc>
                <a:spcPct val="150000"/>
              </a:lnSpc>
              <a:buFont typeface="Wingdings" pitchFamily="2" charset="2"/>
              <a:buChar char="ü"/>
            </a:pPr>
            <a:r>
              <a:rPr lang="en-US" sz="1800" b="1" u="sng" dirty="0"/>
              <a:t>Supportive controls</a:t>
            </a:r>
            <a:r>
              <a:rPr lang="en-US" sz="1800" dirty="0"/>
              <a:t>: Pervasive, generic, underlying technical security capabilities that are interrelated with, and used by, many other controls.</a:t>
            </a:r>
          </a:p>
          <a:p>
            <a:pPr algn="just">
              <a:lnSpc>
                <a:spcPct val="150000"/>
              </a:lnSpc>
              <a:buFont typeface="Wingdings" pitchFamily="2" charset="2"/>
              <a:buChar char="ü"/>
            </a:pPr>
            <a:r>
              <a:rPr lang="en-US" sz="1800" b="1" u="sng" dirty="0"/>
              <a:t>Preventive controls</a:t>
            </a:r>
            <a:r>
              <a:rPr lang="en-US" sz="1800" dirty="0"/>
              <a:t>: Focus on preventing security breaches from occurring, by inhibiting attempts to violate security policies or exploit a vulnerability.</a:t>
            </a:r>
          </a:p>
          <a:p>
            <a:pPr algn="just">
              <a:lnSpc>
                <a:spcPct val="150000"/>
              </a:lnSpc>
              <a:buFont typeface="Wingdings" pitchFamily="2" charset="2"/>
              <a:buChar char="ü"/>
            </a:pPr>
            <a:r>
              <a:rPr lang="en-US" sz="1800" b="1" u="sng" dirty="0"/>
              <a:t>Detection and recovery controls</a:t>
            </a:r>
            <a:r>
              <a:rPr lang="en-US" sz="1800" dirty="0"/>
              <a:t>: Focus on the response to a security breach, by warning of violations or attempted violations of security policies or the identified exploit of a vulnerability and by providing means to restore the resulting lost computing resources.</a:t>
            </a:r>
          </a:p>
        </p:txBody>
      </p:sp>
      <p:sp>
        <p:nvSpPr>
          <p:cNvPr id="6" name="Rectangle 5">
            <a:extLst>
              <a:ext uri="{FF2B5EF4-FFF2-40B4-BE49-F238E27FC236}">
                <a16:creationId xmlns:a16="http://schemas.microsoft.com/office/drawing/2014/main" id="{48BBDC8F-6F17-BA43-9693-1AB05504F0EA}"/>
              </a:ext>
            </a:extLst>
          </p:cNvPr>
          <p:cNvSpPr/>
          <p:nvPr/>
        </p:nvSpPr>
        <p:spPr>
          <a:xfrm>
            <a:off x="7032170" y="4755198"/>
            <a:ext cx="4702950" cy="738664"/>
          </a:xfrm>
          <a:prstGeom prst="rect">
            <a:avLst/>
          </a:prstGeom>
        </p:spPr>
        <p:txBody>
          <a:bodyPr wrap="square">
            <a:spAutoFit/>
          </a:bodyPr>
          <a:lstStyle/>
          <a:p>
            <a:pPr algn="r"/>
            <a:r>
              <a:rPr lang="en-US" sz="1400" i="1" dirty="0">
                <a:solidFill>
                  <a:schemeClr val="accent6">
                    <a:lumMod val="50000"/>
                  </a:schemeClr>
                </a:solidFill>
              </a:rPr>
              <a:t>STALLINGS, William et al. Computer security: principles and practice. Upper Saddle River, NJ, USA: Pearson Education, 2012.</a:t>
            </a:r>
          </a:p>
        </p:txBody>
      </p:sp>
    </p:spTree>
    <p:extLst>
      <p:ext uri="{BB962C8B-B14F-4D97-AF65-F5344CB8AC3E}">
        <p14:creationId xmlns:p14="http://schemas.microsoft.com/office/powerpoint/2010/main" val="2451703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A171A8C-4B11-C548-9BD9-19FD5E53EDCF}"/>
              </a:ext>
            </a:extLst>
          </p:cNvPr>
          <p:cNvSpPr>
            <a:spLocks noGrp="1"/>
          </p:cNvSpPr>
          <p:nvPr>
            <p:ph idx="1"/>
          </p:nvPr>
        </p:nvSpPr>
        <p:spPr>
          <a:xfrm>
            <a:off x="-3930" y="-22982"/>
            <a:ext cx="12183683" cy="661157"/>
          </a:xfrm>
          <a:solidFill>
            <a:schemeClr val="accent6">
              <a:lumMod val="50000"/>
            </a:schemeClr>
          </a:solidFill>
        </p:spPr>
        <p:txBody>
          <a:bodyPr anchor="ctr">
            <a:normAutofit/>
          </a:bodyPr>
          <a:lstStyle/>
          <a:p>
            <a:pPr marL="0" indent="0" algn="ctr">
              <a:buNone/>
            </a:pPr>
            <a:r>
              <a:rPr lang="en-US" sz="4000" b="1" dirty="0">
                <a:solidFill>
                  <a:schemeClr val="bg1"/>
                </a:solidFill>
              </a:rPr>
              <a:t>Ukraine Power Grid Cyberattack Autopsy</a:t>
            </a:r>
          </a:p>
        </p:txBody>
      </p:sp>
      <p:grpSp>
        <p:nvGrpSpPr>
          <p:cNvPr id="9" name="Group 8">
            <a:extLst>
              <a:ext uri="{FF2B5EF4-FFF2-40B4-BE49-F238E27FC236}">
                <a16:creationId xmlns:a16="http://schemas.microsoft.com/office/drawing/2014/main" id="{CB57FB49-D61A-8349-AAED-7D7FB40692D8}"/>
              </a:ext>
            </a:extLst>
          </p:cNvPr>
          <p:cNvGrpSpPr/>
          <p:nvPr/>
        </p:nvGrpSpPr>
        <p:grpSpPr>
          <a:xfrm>
            <a:off x="47625" y="1966232"/>
            <a:ext cx="10703377" cy="4920343"/>
            <a:chOff x="21772" y="163285"/>
            <a:chExt cx="12161911" cy="4920343"/>
          </a:xfrm>
        </p:grpSpPr>
        <p:pic>
          <p:nvPicPr>
            <p:cNvPr id="5" name="Picture 4">
              <a:extLst>
                <a:ext uri="{FF2B5EF4-FFF2-40B4-BE49-F238E27FC236}">
                  <a16:creationId xmlns:a16="http://schemas.microsoft.com/office/drawing/2014/main" id="{38CC58D8-F312-2C40-B6B6-55046980B162}"/>
                </a:ext>
              </a:extLst>
            </p:cNvPr>
            <p:cNvPicPr>
              <a:picLocks noChangeAspect="1"/>
            </p:cNvPicPr>
            <p:nvPr/>
          </p:nvPicPr>
          <p:blipFill>
            <a:blip r:embed="rId2"/>
            <a:stretch>
              <a:fillRect/>
            </a:stretch>
          </p:blipFill>
          <p:spPr>
            <a:xfrm>
              <a:off x="21772" y="163285"/>
              <a:ext cx="12161911" cy="4920343"/>
            </a:xfrm>
            <a:prstGeom prst="rect">
              <a:avLst/>
            </a:prstGeom>
          </p:spPr>
        </p:pic>
        <p:sp>
          <p:nvSpPr>
            <p:cNvPr id="7" name="Rectangle 6">
              <a:extLst>
                <a:ext uri="{FF2B5EF4-FFF2-40B4-BE49-F238E27FC236}">
                  <a16:creationId xmlns:a16="http://schemas.microsoft.com/office/drawing/2014/main" id="{C33AA1AB-C97C-B349-859A-0A75DD72B49A}"/>
                </a:ext>
              </a:extLst>
            </p:cNvPr>
            <p:cNvSpPr/>
            <p:nvPr/>
          </p:nvSpPr>
          <p:spPr>
            <a:xfrm>
              <a:off x="9448801" y="4778828"/>
              <a:ext cx="2357886" cy="304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75000"/>
                    </a:schemeClr>
                  </a:solidFill>
                  <a:latin typeface="Arial" panose="020B0604020202020204" pitchFamily="34" charset="0"/>
                </a:rPr>
                <a:t>23 December 2015</a:t>
              </a:r>
              <a:endParaRPr lang="en-US" sz="1200" dirty="0">
                <a:solidFill>
                  <a:schemeClr val="accent5">
                    <a:lumMod val="75000"/>
                  </a:schemeClr>
                </a:solidFill>
              </a:endParaRPr>
            </a:p>
          </p:txBody>
        </p:sp>
      </p:grpSp>
      <p:sp>
        <p:nvSpPr>
          <p:cNvPr id="10" name="TextBox 9">
            <a:extLst>
              <a:ext uri="{FF2B5EF4-FFF2-40B4-BE49-F238E27FC236}">
                <a16:creationId xmlns:a16="http://schemas.microsoft.com/office/drawing/2014/main" id="{A8043FC8-3095-465B-924E-729142C13CC7}"/>
              </a:ext>
            </a:extLst>
          </p:cNvPr>
          <p:cNvSpPr txBox="1"/>
          <p:nvPr/>
        </p:nvSpPr>
        <p:spPr>
          <a:xfrm>
            <a:off x="6581311" y="659793"/>
            <a:ext cx="4841662" cy="461665"/>
          </a:xfrm>
          <a:prstGeom prst="rect">
            <a:avLst/>
          </a:prstGeom>
          <a:noFill/>
        </p:spPr>
        <p:txBody>
          <a:bodyPr wrap="square">
            <a:spAutoFit/>
          </a:bodyPr>
          <a:lstStyle/>
          <a:p>
            <a:pPr marL="228600" marR="0" lvl="0" indent="-228600" algn="just" defTabSz="914400" rtl="0" eaLnBrk="1" fontAlgn="auto" latinLnBrk="0" hangingPunct="1">
              <a:spcBef>
                <a:spcPts val="100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How are those assets threatened?</a:t>
            </a:r>
          </a:p>
        </p:txBody>
      </p:sp>
      <p:sp>
        <p:nvSpPr>
          <p:cNvPr id="13" name="Rectangle: Rounded Corners 12">
            <a:extLst>
              <a:ext uri="{FF2B5EF4-FFF2-40B4-BE49-F238E27FC236}">
                <a16:creationId xmlns:a16="http://schemas.microsoft.com/office/drawing/2014/main" id="{A91FF8D8-3F85-4EE7-B3E3-E14C6847E4F8}"/>
              </a:ext>
            </a:extLst>
          </p:cNvPr>
          <p:cNvSpPr/>
          <p:nvPr/>
        </p:nvSpPr>
        <p:spPr>
          <a:xfrm>
            <a:off x="697365" y="1113955"/>
            <a:ext cx="5148262" cy="73798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Wingdings" panose="05000000000000000000" pitchFamily="2" charset="2"/>
              <a:buChar char="§"/>
            </a:pPr>
            <a:r>
              <a:rPr lang="en-US" dirty="0">
                <a:solidFill>
                  <a:srgbClr val="FF0000"/>
                </a:solidFill>
              </a:rPr>
              <a:t>Can all assets in the network be protected?</a:t>
            </a:r>
          </a:p>
          <a:p>
            <a:pPr marL="285750" indent="-285750">
              <a:buFont typeface="Wingdings" panose="05000000000000000000" pitchFamily="2" charset="2"/>
              <a:buChar char="§"/>
            </a:pPr>
            <a:r>
              <a:rPr lang="en-US" dirty="0">
                <a:solidFill>
                  <a:srgbClr val="FF0000"/>
                </a:solidFill>
              </a:rPr>
              <a:t> What is the value of each asset for my business?</a:t>
            </a:r>
          </a:p>
        </p:txBody>
      </p:sp>
      <p:sp>
        <p:nvSpPr>
          <p:cNvPr id="14" name="TextBox 13">
            <a:extLst>
              <a:ext uri="{FF2B5EF4-FFF2-40B4-BE49-F238E27FC236}">
                <a16:creationId xmlns:a16="http://schemas.microsoft.com/office/drawing/2014/main" id="{40D6F858-5C23-47CB-A366-065F336DB3DA}"/>
              </a:ext>
            </a:extLst>
          </p:cNvPr>
          <p:cNvSpPr txBox="1"/>
          <p:nvPr/>
        </p:nvSpPr>
        <p:spPr>
          <a:xfrm>
            <a:off x="654503" y="659794"/>
            <a:ext cx="6381750" cy="461665"/>
          </a:xfrm>
          <a:prstGeom prst="rect">
            <a:avLst/>
          </a:prstGeom>
          <a:noFill/>
        </p:spPr>
        <p:txBody>
          <a:bodyPr wrap="square">
            <a:spAutoFit/>
          </a:bodyPr>
          <a:lstStyle/>
          <a:p>
            <a:pPr marL="228600" marR="0" lvl="0" indent="-228600" algn="just" defTabSz="914400" rtl="0" eaLnBrk="1" fontAlgn="auto" latinLnBrk="0" hangingPunct="1">
              <a:spcBef>
                <a:spcPts val="100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What assets do we need to protect?</a:t>
            </a:r>
          </a:p>
        </p:txBody>
      </p:sp>
      <p:sp>
        <p:nvSpPr>
          <p:cNvPr id="15" name="TextBox 14">
            <a:extLst>
              <a:ext uri="{FF2B5EF4-FFF2-40B4-BE49-F238E27FC236}">
                <a16:creationId xmlns:a16="http://schemas.microsoft.com/office/drawing/2014/main" id="{4438CDAC-FBB3-4FFB-891B-AEDA38F08E3A}"/>
              </a:ext>
            </a:extLst>
          </p:cNvPr>
          <p:cNvSpPr txBox="1"/>
          <p:nvPr/>
        </p:nvSpPr>
        <p:spPr>
          <a:xfrm>
            <a:off x="7390040" y="2023264"/>
            <a:ext cx="4239986" cy="830997"/>
          </a:xfrm>
          <a:prstGeom prst="rect">
            <a:avLst/>
          </a:prstGeom>
          <a:noFill/>
        </p:spPr>
        <p:txBody>
          <a:bodyPr wrap="square">
            <a:spAutoFit/>
          </a:bodyPr>
          <a:lstStyle/>
          <a:p>
            <a:pPr marL="228600" marR="0" lvl="0" indent="-228600" algn="just" defTabSz="914400" rtl="0" eaLnBrk="1" fontAlgn="auto" latinLnBrk="0" hangingPunct="1">
              <a:spcBef>
                <a:spcPts val="100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What can we do to counter those threats?</a:t>
            </a:r>
          </a:p>
        </p:txBody>
      </p:sp>
      <p:sp>
        <p:nvSpPr>
          <p:cNvPr id="16" name="Rectangle: Rounded Corners 15">
            <a:extLst>
              <a:ext uri="{FF2B5EF4-FFF2-40B4-BE49-F238E27FC236}">
                <a16:creationId xmlns:a16="http://schemas.microsoft.com/office/drawing/2014/main" id="{548E4195-8BD8-48C7-8DDE-6C766AB7B7B8}"/>
              </a:ext>
            </a:extLst>
          </p:cNvPr>
          <p:cNvSpPr/>
          <p:nvPr/>
        </p:nvSpPr>
        <p:spPr>
          <a:xfrm>
            <a:off x="6836911" y="1143076"/>
            <a:ext cx="4657724" cy="61094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Wingdings" panose="05000000000000000000" pitchFamily="2" charset="2"/>
              <a:buChar char="§"/>
            </a:pPr>
            <a:r>
              <a:rPr lang="en-US" dirty="0">
                <a:solidFill>
                  <a:srgbClr val="FF0000"/>
                </a:solidFill>
              </a:rPr>
              <a:t>Can the attack kill-chain used to perform the attack be predicted?</a:t>
            </a:r>
          </a:p>
        </p:txBody>
      </p:sp>
      <p:sp>
        <p:nvSpPr>
          <p:cNvPr id="17" name="Rectangle: Rounded Corners 16">
            <a:extLst>
              <a:ext uri="{FF2B5EF4-FFF2-40B4-BE49-F238E27FC236}">
                <a16:creationId xmlns:a16="http://schemas.microsoft.com/office/drawing/2014/main" id="{3F3A6093-0316-4CC4-B7A6-8AFD437DBCB1}"/>
              </a:ext>
            </a:extLst>
          </p:cNvPr>
          <p:cNvSpPr/>
          <p:nvPr/>
        </p:nvSpPr>
        <p:spPr>
          <a:xfrm>
            <a:off x="9480121" y="2598795"/>
            <a:ext cx="2638426" cy="100524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Wingdings" panose="05000000000000000000" pitchFamily="2" charset="2"/>
              <a:buChar char="§"/>
            </a:pPr>
            <a:r>
              <a:rPr lang="en-US" dirty="0">
                <a:solidFill>
                  <a:srgbClr val="FF0000"/>
                </a:solidFill>
              </a:rPr>
              <a:t>If the kill-chain cannot be predicted, in most cases, what can we do? </a:t>
            </a:r>
          </a:p>
        </p:txBody>
      </p:sp>
    </p:spTree>
    <p:extLst>
      <p:ext uri="{BB962C8B-B14F-4D97-AF65-F5344CB8AC3E}">
        <p14:creationId xmlns:p14="http://schemas.microsoft.com/office/powerpoint/2010/main" val="205575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3"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heel(3)">
                                      <p:cBhvr>
                                        <p:cTn id="3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P spid="15" grpId="0"/>
      <p:bldP spid="16"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610030" y="528980"/>
            <a:ext cx="6891959" cy="881414"/>
          </a:xfrm>
        </p:spPr>
        <p:txBody>
          <a:bodyPr>
            <a:normAutofit/>
          </a:bodyPr>
          <a:lstStyle/>
          <a:p>
            <a:r>
              <a:rPr lang="en-US" sz="4800" b="1" dirty="0"/>
              <a:t>Types of Controls</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837958" y="2076102"/>
            <a:ext cx="5681692" cy="2868385"/>
          </a:xfrm>
        </p:spPr>
        <p:txBody>
          <a:bodyPr>
            <a:noAutofit/>
          </a:bodyPr>
          <a:lstStyle/>
          <a:p>
            <a:pPr marL="0" indent="0" algn="just">
              <a:lnSpc>
                <a:spcPct val="150000"/>
              </a:lnSpc>
              <a:buNone/>
            </a:pPr>
            <a:r>
              <a:rPr lang="en-US" sz="2400" dirty="0"/>
              <a:t>Lists of controls are provided in several national and international standards, including ISO-27002, ISO-13335, and NIST SP800-53. </a:t>
            </a:r>
          </a:p>
        </p:txBody>
      </p:sp>
      <p:pic>
        <p:nvPicPr>
          <p:cNvPr id="4" name="Picture 3">
            <a:extLst>
              <a:ext uri="{FF2B5EF4-FFF2-40B4-BE49-F238E27FC236}">
                <a16:creationId xmlns:a16="http://schemas.microsoft.com/office/drawing/2014/main" id="{1A8E8F77-2A83-EF44-BB28-39B20B2CDD7B}"/>
              </a:ext>
            </a:extLst>
          </p:cNvPr>
          <p:cNvPicPr>
            <a:picLocks noChangeAspect="1"/>
          </p:cNvPicPr>
          <p:nvPr/>
        </p:nvPicPr>
        <p:blipFill>
          <a:blip r:embed="rId2"/>
          <a:stretch>
            <a:fillRect/>
          </a:stretch>
        </p:blipFill>
        <p:spPr>
          <a:xfrm>
            <a:off x="7522640" y="159125"/>
            <a:ext cx="4243052" cy="4960188"/>
          </a:xfrm>
          <a:prstGeom prst="rect">
            <a:avLst/>
          </a:prstGeom>
        </p:spPr>
      </p:pic>
      <p:sp>
        <p:nvSpPr>
          <p:cNvPr id="6" name="Rectangle 5">
            <a:extLst>
              <a:ext uri="{FF2B5EF4-FFF2-40B4-BE49-F238E27FC236}">
                <a16:creationId xmlns:a16="http://schemas.microsoft.com/office/drawing/2014/main" id="{F5EF1DD2-4262-664A-8707-FAFADEBEEF8D}"/>
              </a:ext>
            </a:extLst>
          </p:cNvPr>
          <p:cNvSpPr/>
          <p:nvPr/>
        </p:nvSpPr>
        <p:spPr>
          <a:xfrm>
            <a:off x="7522639" y="5122183"/>
            <a:ext cx="3590663" cy="369332"/>
          </a:xfrm>
          <a:prstGeom prst="rect">
            <a:avLst/>
          </a:prstGeom>
        </p:spPr>
        <p:txBody>
          <a:bodyPr wrap="none">
            <a:spAutoFit/>
          </a:bodyPr>
          <a:lstStyle/>
          <a:p>
            <a:r>
              <a:rPr lang="en-US" dirty="0">
                <a:solidFill>
                  <a:schemeClr val="accent6">
                    <a:lumMod val="50000"/>
                  </a:schemeClr>
                </a:solidFill>
              </a:rPr>
              <a:t>Example of Controls - NIST SP800-53</a:t>
            </a:r>
          </a:p>
        </p:txBody>
      </p:sp>
    </p:spTree>
    <p:extLst>
      <p:ext uri="{BB962C8B-B14F-4D97-AF65-F5344CB8AC3E}">
        <p14:creationId xmlns:p14="http://schemas.microsoft.com/office/powerpoint/2010/main" val="3994785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358910" y="-56368"/>
            <a:ext cx="11833090" cy="1218871"/>
          </a:xfrm>
        </p:spPr>
        <p:txBody>
          <a:bodyPr>
            <a:noAutofit/>
          </a:bodyPr>
          <a:lstStyle/>
          <a:p>
            <a:r>
              <a:rPr lang="en-US" sz="3600" b="1" dirty="0"/>
              <a:t>How do I select the appropriate control for my problem?</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519828" y="1162503"/>
            <a:ext cx="7345392" cy="4386943"/>
          </a:xfrm>
        </p:spPr>
        <p:txBody>
          <a:bodyPr>
            <a:noAutofit/>
          </a:bodyPr>
          <a:lstStyle/>
          <a:p>
            <a:pPr algn="just">
              <a:lnSpc>
                <a:spcPct val="150000"/>
              </a:lnSpc>
              <a:buFont typeface="Wingdings" pitchFamily="2" charset="2"/>
              <a:buChar char="ü"/>
            </a:pPr>
            <a:r>
              <a:rPr lang="en-US" sz="2200" b="1" dirty="0"/>
              <a:t>Technology: </a:t>
            </a:r>
            <a:r>
              <a:rPr lang="en-US" sz="2200" dirty="0"/>
              <a:t>Some controls are only applicable to specific technologies, and hence these controls are only needed if the system includes those technologies.</a:t>
            </a:r>
          </a:p>
          <a:p>
            <a:pPr algn="just">
              <a:lnSpc>
                <a:spcPct val="150000"/>
              </a:lnSpc>
              <a:buFont typeface="Wingdings" pitchFamily="2" charset="2"/>
              <a:buChar char="ü"/>
            </a:pPr>
            <a:r>
              <a:rPr lang="en-US" sz="2200" b="1" dirty="0"/>
              <a:t>Common controls: </a:t>
            </a:r>
            <a:r>
              <a:rPr lang="en-US" sz="2200" dirty="0"/>
              <a:t>The entire organization may be managed centrally and may not be the responsibility of the managers of a specific system. </a:t>
            </a:r>
          </a:p>
          <a:p>
            <a:pPr algn="just">
              <a:lnSpc>
                <a:spcPct val="150000"/>
              </a:lnSpc>
              <a:buFont typeface="Wingdings" pitchFamily="2" charset="2"/>
              <a:buChar char="ü"/>
            </a:pPr>
            <a:r>
              <a:rPr lang="en-US" sz="2200" b="1" dirty="0"/>
              <a:t>Public x Private Applications: </a:t>
            </a:r>
            <a:r>
              <a:rPr lang="en-US" sz="2200" dirty="0"/>
              <a:t>The scope of application of such controls must be specified carefully.</a:t>
            </a:r>
          </a:p>
        </p:txBody>
      </p:sp>
      <p:pic>
        <p:nvPicPr>
          <p:cNvPr id="3074" name="Picture 2" descr="question mark neon signage">
            <a:extLst>
              <a:ext uri="{FF2B5EF4-FFF2-40B4-BE49-F238E27FC236}">
                <a16:creationId xmlns:a16="http://schemas.microsoft.com/office/drawing/2014/main" id="{0563CB45-DD94-F748-8F2D-D834F5640A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58" r="21090"/>
          <a:stretch/>
        </p:blipFill>
        <p:spPr bwMode="auto">
          <a:xfrm>
            <a:off x="8026137" y="1016000"/>
            <a:ext cx="4070868" cy="46794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77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358910" y="-56368"/>
            <a:ext cx="11833090" cy="1218871"/>
          </a:xfrm>
        </p:spPr>
        <p:txBody>
          <a:bodyPr>
            <a:noAutofit/>
          </a:bodyPr>
          <a:lstStyle/>
          <a:p>
            <a:r>
              <a:rPr lang="en-US" sz="3600" b="1" dirty="0"/>
              <a:t>How do I select the appropriate control for my problem?</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519828" y="1162503"/>
            <a:ext cx="7345392" cy="4386943"/>
          </a:xfrm>
        </p:spPr>
        <p:txBody>
          <a:bodyPr>
            <a:noAutofit/>
          </a:bodyPr>
          <a:lstStyle/>
          <a:p>
            <a:pPr algn="just">
              <a:lnSpc>
                <a:spcPct val="150000"/>
              </a:lnSpc>
              <a:buFont typeface="Wingdings" pitchFamily="2" charset="2"/>
              <a:buChar char="ü"/>
            </a:pPr>
            <a:r>
              <a:rPr lang="en-US" sz="2200" b="1" dirty="0"/>
              <a:t>Infrastructure controls: </a:t>
            </a:r>
            <a:r>
              <a:rPr lang="en-US" sz="2200" dirty="0"/>
              <a:t>Physical access or environmental controls are only relevant to areas housing the relevant equipment.</a:t>
            </a:r>
          </a:p>
          <a:p>
            <a:pPr algn="just">
              <a:lnSpc>
                <a:spcPct val="150000"/>
              </a:lnSpc>
              <a:buFont typeface="Wingdings" pitchFamily="2" charset="2"/>
              <a:buChar char="ü"/>
            </a:pPr>
            <a:r>
              <a:rPr lang="en-US" sz="2200" b="1" dirty="0"/>
              <a:t>Scalability issues: </a:t>
            </a:r>
            <a:r>
              <a:rPr lang="en-US" sz="2200" dirty="0"/>
              <a:t>Controls may vary in size and complexity in relation to the organization employing them.</a:t>
            </a:r>
          </a:p>
          <a:p>
            <a:pPr algn="just">
              <a:lnSpc>
                <a:spcPct val="150000"/>
              </a:lnSpc>
              <a:buFont typeface="Wingdings" pitchFamily="2" charset="2"/>
              <a:buChar char="ü"/>
            </a:pPr>
            <a:r>
              <a:rPr lang="en-US" sz="2200" b="1" dirty="0"/>
              <a:t>Risk assessment: </a:t>
            </a:r>
            <a:r>
              <a:rPr lang="en-US" sz="2200" dirty="0"/>
              <a:t>Controls may be adjusted according to the results of specific risk assessment of systems in the organization, as we now consider.</a:t>
            </a:r>
          </a:p>
        </p:txBody>
      </p:sp>
      <p:pic>
        <p:nvPicPr>
          <p:cNvPr id="3074" name="Picture 2" descr="question mark neon signage">
            <a:extLst>
              <a:ext uri="{FF2B5EF4-FFF2-40B4-BE49-F238E27FC236}">
                <a16:creationId xmlns:a16="http://schemas.microsoft.com/office/drawing/2014/main" id="{0563CB45-DD94-F748-8F2D-D834F5640A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58" r="21090"/>
          <a:stretch/>
        </p:blipFill>
        <p:spPr bwMode="auto">
          <a:xfrm>
            <a:off x="8026137" y="1016000"/>
            <a:ext cx="4070868" cy="46794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08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585626" y="337458"/>
            <a:ext cx="6891959" cy="881414"/>
          </a:xfrm>
        </p:spPr>
        <p:txBody>
          <a:bodyPr>
            <a:noAutofit/>
          </a:bodyPr>
          <a:lstStyle/>
          <a:p>
            <a:r>
              <a:rPr lang="en-US" sz="5400" b="1" dirty="0"/>
              <a:t>Residual Risk</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585626" y="1361993"/>
            <a:ext cx="5167017" cy="4134014"/>
          </a:xfrm>
        </p:spPr>
        <p:txBody>
          <a:bodyPr>
            <a:noAutofit/>
          </a:bodyPr>
          <a:lstStyle/>
          <a:p>
            <a:pPr marL="0" indent="0">
              <a:lnSpc>
                <a:spcPct val="150000"/>
              </a:lnSpc>
              <a:buNone/>
            </a:pPr>
            <a:r>
              <a:rPr lang="en-US" sz="3000" dirty="0"/>
              <a:t>The </a:t>
            </a:r>
            <a:r>
              <a:rPr lang="en-US" sz="3000" b="1" dirty="0"/>
              <a:t>residual risk</a:t>
            </a:r>
            <a:r>
              <a:rPr lang="en-US" sz="3000" dirty="0"/>
              <a:t> is the amount of </a:t>
            </a:r>
            <a:r>
              <a:rPr lang="en-US" sz="3000" b="1" dirty="0"/>
              <a:t>risk</a:t>
            </a:r>
            <a:r>
              <a:rPr lang="en-US" sz="3000" dirty="0"/>
              <a:t> or danger associated with an action or event remaining after natural or inherent </a:t>
            </a:r>
            <a:r>
              <a:rPr lang="en-US" sz="3000" b="1" dirty="0"/>
              <a:t>risks</a:t>
            </a:r>
            <a:r>
              <a:rPr lang="en-US" sz="3000" dirty="0"/>
              <a:t> have been reduced by </a:t>
            </a:r>
            <a:r>
              <a:rPr lang="en-US" sz="3000" b="1" dirty="0"/>
              <a:t>risk</a:t>
            </a:r>
            <a:r>
              <a:rPr lang="en-US" sz="3000" dirty="0"/>
              <a:t> controls. </a:t>
            </a:r>
          </a:p>
        </p:txBody>
      </p:sp>
      <p:pic>
        <p:nvPicPr>
          <p:cNvPr id="4" name="Picture 3">
            <a:extLst>
              <a:ext uri="{FF2B5EF4-FFF2-40B4-BE49-F238E27FC236}">
                <a16:creationId xmlns:a16="http://schemas.microsoft.com/office/drawing/2014/main" id="{2F1E4837-4F1C-BA4D-814E-B6E1E52D1951}"/>
              </a:ext>
            </a:extLst>
          </p:cNvPr>
          <p:cNvPicPr>
            <a:picLocks noChangeAspect="1"/>
          </p:cNvPicPr>
          <p:nvPr/>
        </p:nvPicPr>
        <p:blipFill>
          <a:blip r:embed="rId2"/>
          <a:stretch>
            <a:fillRect/>
          </a:stretch>
        </p:blipFill>
        <p:spPr>
          <a:xfrm>
            <a:off x="5980940" y="569277"/>
            <a:ext cx="6058791" cy="3126423"/>
          </a:xfrm>
          <a:prstGeom prst="rect">
            <a:avLst/>
          </a:prstGeom>
        </p:spPr>
      </p:pic>
      <p:sp>
        <p:nvSpPr>
          <p:cNvPr id="6" name="Rectangle 5">
            <a:extLst>
              <a:ext uri="{FF2B5EF4-FFF2-40B4-BE49-F238E27FC236}">
                <a16:creationId xmlns:a16="http://schemas.microsoft.com/office/drawing/2014/main" id="{FB76B713-8894-BE41-8D51-F617E035551E}"/>
              </a:ext>
            </a:extLst>
          </p:cNvPr>
          <p:cNvSpPr/>
          <p:nvPr/>
        </p:nvSpPr>
        <p:spPr>
          <a:xfrm>
            <a:off x="7171870" y="4018874"/>
            <a:ext cx="4702950" cy="738664"/>
          </a:xfrm>
          <a:prstGeom prst="rect">
            <a:avLst/>
          </a:prstGeom>
        </p:spPr>
        <p:txBody>
          <a:bodyPr wrap="square">
            <a:spAutoFit/>
          </a:bodyPr>
          <a:lstStyle/>
          <a:p>
            <a:pPr algn="r"/>
            <a:r>
              <a:rPr lang="en-US" sz="1400" i="1" dirty="0">
                <a:solidFill>
                  <a:schemeClr val="accent6">
                    <a:lumMod val="50000"/>
                  </a:schemeClr>
                </a:solidFill>
              </a:rPr>
              <a:t>STALLINGS, William et al. Computer security: principles and practice. Upper Saddle River, NJ, USA: Pearson Education, 2012.</a:t>
            </a:r>
          </a:p>
        </p:txBody>
      </p:sp>
    </p:spTree>
    <p:extLst>
      <p:ext uri="{BB962C8B-B14F-4D97-AF65-F5344CB8AC3E}">
        <p14:creationId xmlns:p14="http://schemas.microsoft.com/office/powerpoint/2010/main" val="2042172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004A5332-7BD8-054A-B23E-67C98F0C6053}"/>
              </a:ext>
            </a:extLst>
          </p:cNvPr>
          <p:cNvSpPr/>
          <p:nvPr/>
        </p:nvSpPr>
        <p:spPr>
          <a:xfrm>
            <a:off x="7028539" y="1075154"/>
            <a:ext cx="4405475" cy="3210089"/>
          </a:xfrm>
          <a:prstGeom prst="roundRect">
            <a:avLst/>
          </a:prstGeom>
          <a:solidFill>
            <a:srgbClr val="FF0000">
              <a:alpha val="9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rPr>
              <a:t>Secondary Risks </a:t>
            </a:r>
            <a:r>
              <a:rPr lang="en-US" sz="2400" dirty="0">
                <a:solidFill>
                  <a:srgbClr val="C00000"/>
                </a:solidFill>
              </a:rPr>
              <a:t>are the risks that arise as a direct outcome of implementing a risk response.</a:t>
            </a:r>
          </a:p>
        </p:txBody>
      </p:sp>
      <p:sp>
        <p:nvSpPr>
          <p:cNvPr id="10" name="Rounded Rectangle 9">
            <a:extLst>
              <a:ext uri="{FF2B5EF4-FFF2-40B4-BE49-F238E27FC236}">
                <a16:creationId xmlns:a16="http://schemas.microsoft.com/office/drawing/2014/main" id="{55B808C7-DF27-6243-BC79-FF6B987EEE57}"/>
              </a:ext>
            </a:extLst>
          </p:cNvPr>
          <p:cNvSpPr/>
          <p:nvPr/>
        </p:nvSpPr>
        <p:spPr>
          <a:xfrm>
            <a:off x="876301" y="1075154"/>
            <a:ext cx="4405475" cy="3210089"/>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accent6">
                    <a:lumMod val="50000"/>
                  </a:schemeClr>
                </a:solidFill>
              </a:rPr>
              <a:t>Residual Risks </a:t>
            </a:r>
            <a:r>
              <a:rPr lang="en-US" sz="2400" dirty="0">
                <a:solidFill>
                  <a:schemeClr val="accent6">
                    <a:lumMod val="50000"/>
                  </a:schemeClr>
                </a:solidFill>
              </a:rPr>
              <a:t>are the risks that are expected to remain after the planned responses of risk has been taken, as well as those that have been deliberately accepted.</a:t>
            </a:r>
          </a:p>
        </p:txBody>
      </p:sp>
      <p:sp>
        <p:nvSpPr>
          <p:cNvPr id="11" name="Rectangle 10">
            <a:extLst>
              <a:ext uri="{FF2B5EF4-FFF2-40B4-BE49-F238E27FC236}">
                <a16:creationId xmlns:a16="http://schemas.microsoft.com/office/drawing/2014/main" id="{54283609-EFB4-DC48-9599-F99D450FB49A}"/>
              </a:ext>
            </a:extLst>
          </p:cNvPr>
          <p:cNvSpPr/>
          <p:nvPr/>
        </p:nvSpPr>
        <p:spPr>
          <a:xfrm>
            <a:off x="6794002" y="4780874"/>
            <a:ext cx="4702950" cy="523220"/>
          </a:xfrm>
          <a:prstGeom prst="rect">
            <a:avLst/>
          </a:prstGeom>
        </p:spPr>
        <p:txBody>
          <a:bodyPr wrap="square">
            <a:spAutoFit/>
          </a:bodyPr>
          <a:lstStyle/>
          <a:p>
            <a:pPr algn="r"/>
            <a:r>
              <a:rPr lang="en-US" sz="1400" i="1" dirty="0">
                <a:solidFill>
                  <a:schemeClr val="accent6">
                    <a:lumMod val="50000"/>
                  </a:schemeClr>
                </a:solidFill>
              </a:rPr>
              <a:t>PMBOOK, Guide. (2008). Newtown square, </a:t>
            </a:r>
            <a:r>
              <a:rPr lang="en-US" sz="1400" i="1" dirty="0" err="1">
                <a:solidFill>
                  <a:schemeClr val="accent6">
                    <a:lumMod val="50000"/>
                  </a:schemeClr>
                </a:solidFill>
              </a:rPr>
              <a:t>Pennnsylvania</a:t>
            </a:r>
            <a:r>
              <a:rPr lang="en-US" sz="1400" i="1" dirty="0">
                <a:solidFill>
                  <a:schemeClr val="accent6">
                    <a:lumMod val="50000"/>
                  </a:schemeClr>
                </a:solidFill>
              </a:rPr>
              <a:t>, USA: Project Management </a:t>
            </a:r>
            <a:r>
              <a:rPr lang="en-US" sz="1400" i="1" dirty="0" err="1">
                <a:solidFill>
                  <a:schemeClr val="accent6">
                    <a:lumMod val="50000"/>
                  </a:schemeClr>
                </a:solidFill>
              </a:rPr>
              <a:t>Insitute</a:t>
            </a:r>
            <a:r>
              <a:rPr lang="en-US" sz="1400" i="1" dirty="0">
                <a:solidFill>
                  <a:schemeClr val="accent6">
                    <a:lumMod val="50000"/>
                  </a:schemeClr>
                </a:solidFill>
              </a:rPr>
              <a:t>.</a:t>
            </a:r>
          </a:p>
        </p:txBody>
      </p:sp>
      <p:pic>
        <p:nvPicPr>
          <p:cNvPr id="6146" name="Picture 2" descr="Logo letter x glitch distortion Royalty Free Vector Image">
            <a:extLst>
              <a:ext uri="{FF2B5EF4-FFF2-40B4-BE49-F238E27FC236}">
                <a16:creationId xmlns:a16="http://schemas.microsoft.com/office/drawing/2014/main" id="{1C0583C2-BABE-834A-8173-9802413E2A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00" t="17103" r="20200" b="24732"/>
          <a:stretch/>
        </p:blipFill>
        <p:spPr bwMode="auto">
          <a:xfrm>
            <a:off x="5423398" y="1990301"/>
            <a:ext cx="1370604" cy="137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66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610340" y="213891"/>
            <a:ext cx="9917274" cy="881414"/>
          </a:xfrm>
        </p:spPr>
        <p:txBody>
          <a:bodyPr>
            <a:noAutofit/>
          </a:bodyPr>
          <a:lstStyle/>
          <a:p>
            <a:r>
              <a:rPr lang="en-US" sz="5400" b="1" dirty="0"/>
              <a:t>Controls Implementation</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1019531" y="1260747"/>
            <a:ext cx="10152937" cy="4521528"/>
          </a:xfrm>
        </p:spPr>
        <p:txBody>
          <a:bodyPr>
            <a:noAutofit/>
          </a:bodyPr>
          <a:lstStyle/>
          <a:p>
            <a:pPr algn="just">
              <a:lnSpc>
                <a:spcPct val="150000"/>
              </a:lnSpc>
              <a:buFont typeface="Wingdings" pitchFamily="2" charset="2"/>
              <a:buChar char="ü"/>
            </a:pPr>
            <a:r>
              <a:rPr lang="en-US" sz="2400" dirty="0"/>
              <a:t>The implementation costs and resources used stay within identified bounds.</a:t>
            </a:r>
          </a:p>
          <a:p>
            <a:pPr algn="just">
              <a:lnSpc>
                <a:spcPct val="150000"/>
              </a:lnSpc>
              <a:buFont typeface="Wingdings" pitchFamily="2" charset="2"/>
              <a:buChar char="ü"/>
            </a:pPr>
            <a:r>
              <a:rPr lang="en-US" sz="2400" dirty="0"/>
              <a:t>The controls are correctly implemented as specified in the plan, in order that the identified reduction in risk level is achieved.</a:t>
            </a:r>
          </a:p>
          <a:p>
            <a:pPr algn="just">
              <a:lnSpc>
                <a:spcPct val="150000"/>
              </a:lnSpc>
              <a:buFont typeface="Wingdings" pitchFamily="2" charset="2"/>
              <a:buChar char="ü"/>
            </a:pPr>
            <a:r>
              <a:rPr lang="en-US" sz="2400" dirty="0"/>
              <a:t>The controls are operated and administered as needed.</a:t>
            </a:r>
          </a:p>
          <a:p>
            <a:pPr algn="just">
              <a:lnSpc>
                <a:spcPct val="150000"/>
              </a:lnSpc>
              <a:buFont typeface="Wingdings" pitchFamily="2" charset="2"/>
              <a:buChar char="ü"/>
            </a:pPr>
            <a:r>
              <a:rPr lang="en-US" sz="2400" dirty="0"/>
              <a:t>Appropriate security awareness training for all personnel in an organization, along with specific training relating to systems and controls, is an essential component in implementing controls. </a:t>
            </a:r>
          </a:p>
        </p:txBody>
      </p:sp>
    </p:spTree>
    <p:extLst>
      <p:ext uri="{BB962C8B-B14F-4D97-AF65-F5344CB8AC3E}">
        <p14:creationId xmlns:p14="http://schemas.microsoft.com/office/powerpoint/2010/main" val="3360388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urned on monitoring screen">
            <a:extLst>
              <a:ext uri="{FF2B5EF4-FFF2-40B4-BE49-F238E27FC236}">
                <a16:creationId xmlns:a16="http://schemas.microsoft.com/office/drawing/2014/main" id="{2B434B8F-83E1-FD44-984C-EB014BEBC2E8}"/>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7068" b="21463"/>
          <a:stretch/>
        </p:blipFill>
        <p:spPr bwMode="auto">
          <a:xfrm>
            <a:off x="20" y="10"/>
            <a:ext cx="12191980" cy="539590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E8477BA-7E53-A740-B48E-088BA696A368}"/>
              </a:ext>
            </a:extLst>
          </p:cNvPr>
          <p:cNvSpPr>
            <a:spLocks noGrp="1"/>
          </p:cNvSpPr>
          <p:nvPr>
            <p:ph type="ctrTitle"/>
          </p:nvPr>
        </p:nvSpPr>
        <p:spPr>
          <a:xfrm>
            <a:off x="698500" y="2286798"/>
            <a:ext cx="10515600" cy="1485102"/>
          </a:xfrm>
        </p:spPr>
        <p:txBody>
          <a:bodyPr vert="horz" lIns="91440" tIns="45720" rIns="91440" bIns="45720" rtlCol="0" anchor="ctr">
            <a:normAutofit/>
          </a:bodyPr>
          <a:lstStyle/>
          <a:p>
            <a:r>
              <a:rPr lang="en-US" sz="8000" dirty="0">
                <a:solidFill>
                  <a:schemeClr val="accent5">
                    <a:lumMod val="5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Risk Monitoring</a:t>
            </a:r>
          </a:p>
        </p:txBody>
      </p:sp>
    </p:spTree>
    <p:extLst>
      <p:ext uri="{BB962C8B-B14F-4D97-AF65-F5344CB8AC3E}">
        <p14:creationId xmlns:p14="http://schemas.microsoft.com/office/powerpoint/2010/main" val="3499402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4669971" y="441090"/>
            <a:ext cx="7212637" cy="1463909"/>
          </a:xfrm>
        </p:spPr>
        <p:txBody>
          <a:bodyPr>
            <a:normAutofit/>
          </a:bodyPr>
          <a:lstStyle/>
          <a:p>
            <a:r>
              <a:rPr lang="en-US" sz="6000" b="1" dirty="0"/>
              <a:t>Risk Monitoring</a:t>
            </a:r>
          </a:p>
        </p:txBody>
      </p:sp>
      <p:pic>
        <p:nvPicPr>
          <p:cNvPr id="7" name="Picture 6">
            <a:extLst>
              <a:ext uri="{FF2B5EF4-FFF2-40B4-BE49-F238E27FC236}">
                <a16:creationId xmlns:a16="http://schemas.microsoft.com/office/drawing/2014/main" id="{9EBC885E-A1A9-3040-A7D7-B286B8D3F7C2}"/>
              </a:ext>
            </a:extLst>
          </p:cNvPr>
          <p:cNvPicPr>
            <a:picLocks noChangeAspect="1"/>
          </p:cNvPicPr>
          <p:nvPr/>
        </p:nvPicPr>
        <p:blipFill>
          <a:blip r:embed="rId2"/>
          <a:stretch>
            <a:fillRect/>
          </a:stretch>
        </p:blipFill>
        <p:spPr>
          <a:xfrm>
            <a:off x="309392" y="24577"/>
            <a:ext cx="3815531" cy="5490642"/>
          </a:xfrm>
          <a:prstGeom prst="rect">
            <a:avLst/>
          </a:prstGeom>
        </p:spPr>
      </p:pic>
      <p:sp>
        <p:nvSpPr>
          <p:cNvPr id="8" name="Rounded Rectangle 7">
            <a:extLst>
              <a:ext uri="{FF2B5EF4-FFF2-40B4-BE49-F238E27FC236}">
                <a16:creationId xmlns:a16="http://schemas.microsoft.com/office/drawing/2014/main" id="{C188A52E-4183-6540-B989-250F0EBB6306}"/>
              </a:ext>
            </a:extLst>
          </p:cNvPr>
          <p:cNvSpPr/>
          <p:nvPr/>
        </p:nvSpPr>
        <p:spPr>
          <a:xfrm>
            <a:off x="999125" y="4191514"/>
            <a:ext cx="3525398" cy="1365076"/>
          </a:xfrm>
          <a:prstGeom prst="roundRect">
            <a:avLst/>
          </a:prstGeom>
          <a:noFill/>
          <a:ln w="28575">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C458A6B-B271-6346-98F1-41E7941BA9F5}"/>
              </a:ext>
            </a:extLst>
          </p:cNvPr>
          <p:cNvSpPr txBox="1"/>
          <p:nvPr/>
        </p:nvSpPr>
        <p:spPr>
          <a:xfrm>
            <a:off x="5495843" y="2103181"/>
            <a:ext cx="5912385" cy="1697068"/>
          </a:xfrm>
          <a:prstGeom prst="rect">
            <a:avLst/>
          </a:prstGeom>
          <a:noFill/>
          <a:ln w="19050">
            <a:solidFill>
              <a:schemeClr val="accent6">
                <a:lumMod val="50000"/>
              </a:schemeClr>
            </a:solidFill>
            <a:prstDash val="sysDot"/>
          </a:ln>
        </p:spPr>
        <p:txBody>
          <a:bodyPr wrap="square" rtlCol="0">
            <a:spAutoFit/>
          </a:bodyPr>
          <a:lstStyle/>
          <a:p>
            <a:pPr>
              <a:lnSpc>
                <a:spcPct val="150000"/>
              </a:lnSpc>
            </a:pPr>
            <a:r>
              <a:rPr lang="en-US" sz="2400" dirty="0">
                <a:solidFill>
                  <a:schemeClr val="accent6">
                    <a:lumMod val="50000"/>
                  </a:schemeClr>
                </a:solidFill>
              </a:rPr>
              <a:t>It is a cyclic process, constantly repeated to respond to changes in the IT systems and the risk environment.</a:t>
            </a:r>
          </a:p>
        </p:txBody>
      </p:sp>
      <p:cxnSp>
        <p:nvCxnSpPr>
          <p:cNvPr id="11" name="Elbow Connector 10">
            <a:extLst>
              <a:ext uri="{FF2B5EF4-FFF2-40B4-BE49-F238E27FC236}">
                <a16:creationId xmlns:a16="http://schemas.microsoft.com/office/drawing/2014/main" id="{B8F917A2-7A94-AB4B-94D3-1E9828769B2E}"/>
              </a:ext>
            </a:extLst>
          </p:cNvPr>
          <p:cNvCxnSpPr>
            <a:cxnSpLocks/>
            <a:stCxn id="8" idx="3"/>
            <a:endCxn id="9" idx="1"/>
          </p:cNvCxnSpPr>
          <p:nvPr/>
        </p:nvCxnSpPr>
        <p:spPr>
          <a:xfrm flipV="1">
            <a:off x="4524523" y="2951715"/>
            <a:ext cx="971320" cy="1922337"/>
          </a:xfrm>
          <a:prstGeom prst="bentConnector3">
            <a:avLst>
              <a:gd name="adj1" fmla="val 50000"/>
            </a:avLst>
          </a:prstGeom>
          <a:ln w="19050">
            <a:solidFill>
              <a:schemeClr val="accent6">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9E13A7B-CE3D-E241-BEDA-D23D510BCBD5}"/>
              </a:ext>
            </a:extLst>
          </p:cNvPr>
          <p:cNvSpPr/>
          <p:nvPr/>
        </p:nvSpPr>
        <p:spPr>
          <a:xfrm>
            <a:off x="1498294" y="5556590"/>
            <a:ext cx="2655066" cy="276999"/>
          </a:xfrm>
          <a:prstGeom prst="rect">
            <a:avLst/>
          </a:prstGeom>
        </p:spPr>
        <p:txBody>
          <a:bodyPr wrap="square">
            <a:spAutoFit/>
          </a:bodyPr>
          <a:lstStyle/>
          <a:p>
            <a:pPr algn="ctr"/>
            <a:r>
              <a:rPr lang="en-US" sz="1200" b="1" dirty="0"/>
              <a:t>Overview of Risk Management*</a:t>
            </a:r>
            <a:endParaRPr lang="en-US" sz="1200" dirty="0"/>
          </a:p>
        </p:txBody>
      </p:sp>
      <p:sp>
        <p:nvSpPr>
          <p:cNvPr id="20" name="Rectangle 19">
            <a:extLst>
              <a:ext uri="{FF2B5EF4-FFF2-40B4-BE49-F238E27FC236}">
                <a16:creationId xmlns:a16="http://schemas.microsoft.com/office/drawing/2014/main" id="{751FDD5B-3676-164C-8CA0-68911FE9284F}"/>
              </a:ext>
            </a:extLst>
          </p:cNvPr>
          <p:cNvSpPr/>
          <p:nvPr/>
        </p:nvSpPr>
        <p:spPr>
          <a:xfrm>
            <a:off x="6216072" y="4067944"/>
            <a:ext cx="5192156" cy="523220"/>
          </a:xfrm>
          <a:prstGeom prst="rect">
            <a:avLst/>
          </a:prstGeom>
        </p:spPr>
        <p:txBody>
          <a:bodyPr wrap="square">
            <a:spAutoFit/>
          </a:bodyPr>
          <a:lstStyle/>
          <a:p>
            <a:pPr algn="r"/>
            <a:r>
              <a:rPr lang="en-US" sz="1400" i="1" dirty="0">
                <a:solidFill>
                  <a:schemeClr val="accent6">
                    <a:lumMod val="50000"/>
                  </a:schemeClr>
                </a:solidFill>
              </a:rPr>
              <a:t>STALLINGS, William et al. Computer security: principles and practice. Upper Saddle River, NJ, USA: Pearson Education, 2012.</a:t>
            </a:r>
          </a:p>
        </p:txBody>
      </p:sp>
    </p:spTree>
    <p:extLst>
      <p:ext uri="{BB962C8B-B14F-4D97-AF65-F5344CB8AC3E}">
        <p14:creationId xmlns:p14="http://schemas.microsoft.com/office/powerpoint/2010/main" val="3719121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585626" y="236186"/>
            <a:ext cx="9917274" cy="881414"/>
          </a:xfrm>
        </p:spPr>
        <p:txBody>
          <a:bodyPr>
            <a:noAutofit/>
          </a:bodyPr>
          <a:lstStyle/>
          <a:p>
            <a:r>
              <a:rPr lang="en-US" sz="5400" b="1" dirty="0"/>
              <a:t>Maintenance</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1019531" y="1218872"/>
            <a:ext cx="10152937" cy="4521528"/>
          </a:xfrm>
        </p:spPr>
        <p:txBody>
          <a:bodyPr>
            <a:noAutofit/>
          </a:bodyPr>
          <a:lstStyle/>
          <a:p>
            <a:pPr algn="just">
              <a:lnSpc>
                <a:spcPct val="150000"/>
              </a:lnSpc>
              <a:buFont typeface="Wingdings" pitchFamily="2" charset="2"/>
              <a:buChar char="ü"/>
            </a:pPr>
            <a:r>
              <a:rPr lang="en-US" sz="2200" dirty="0"/>
              <a:t>The first aspect concerns the continued maintenance and monitoring of the implemented controls to </a:t>
            </a:r>
            <a:r>
              <a:rPr lang="en-US" sz="2200" b="1" u="sng" dirty="0"/>
              <a:t>ensure their continued correct functioning and appropriateness</a:t>
            </a:r>
            <a:r>
              <a:rPr lang="en-US" sz="2200" dirty="0"/>
              <a:t>.</a:t>
            </a:r>
          </a:p>
          <a:p>
            <a:pPr algn="just">
              <a:lnSpc>
                <a:spcPct val="150000"/>
              </a:lnSpc>
              <a:buFont typeface="Wingdings" pitchFamily="2" charset="2"/>
              <a:buChar char="ü"/>
            </a:pPr>
            <a:r>
              <a:rPr lang="en-US" sz="2200" dirty="0"/>
              <a:t>The maintenance tasks include ensuring that:</a:t>
            </a:r>
          </a:p>
          <a:p>
            <a:pPr lvl="1" algn="just">
              <a:lnSpc>
                <a:spcPct val="150000"/>
              </a:lnSpc>
              <a:buFont typeface="Wingdings" pitchFamily="2" charset="2"/>
              <a:buChar char="ü"/>
            </a:pPr>
            <a:r>
              <a:rPr lang="en-US" sz="2200" dirty="0"/>
              <a:t>Controls are periodically reviewed to verify that they still function as intended.</a:t>
            </a:r>
          </a:p>
          <a:p>
            <a:pPr lvl="1" algn="just">
              <a:lnSpc>
                <a:spcPct val="150000"/>
              </a:lnSpc>
              <a:buFont typeface="Wingdings" pitchFamily="2" charset="2"/>
              <a:buChar char="ü"/>
            </a:pPr>
            <a:r>
              <a:rPr lang="en-US" sz="2200" dirty="0"/>
              <a:t>Controls are upgraded when new requirements are discovered.</a:t>
            </a:r>
          </a:p>
          <a:p>
            <a:pPr lvl="1" algn="just">
              <a:lnSpc>
                <a:spcPct val="150000"/>
              </a:lnSpc>
              <a:buFont typeface="Wingdings" pitchFamily="2" charset="2"/>
              <a:buChar char="ü"/>
            </a:pPr>
            <a:r>
              <a:rPr lang="en-US" sz="2200" dirty="0"/>
              <a:t>Changes to systems do not adversely affect the controls.</a:t>
            </a:r>
          </a:p>
          <a:p>
            <a:pPr lvl="1" algn="just">
              <a:lnSpc>
                <a:spcPct val="150000"/>
              </a:lnSpc>
              <a:buFont typeface="Wingdings" pitchFamily="2" charset="2"/>
              <a:buChar char="ü"/>
            </a:pPr>
            <a:r>
              <a:rPr lang="en-US" sz="2200" dirty="0"/>
              <a:t>New threats or vulnerabilities have not become known</a:t>
            </a:r>
          </a:p>
        </p:txBody>
      </p:sp>
    </p:spTree>
    <p:extLst>
      <p:ext uri="{BB962C8B-B14F-4D97-AF65-F5344CB8AC3E}">
        <p14:creationId xmlns:p14="http://schemas.microsoft.com/office/powerpoint/2010/main" val="2631772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1068565" y="2307569"/>
            <a:ext cx="10054869" cy="3276928"/>
          </a:xfrm>
        </p:spPr>
        <p:txBody>
          <a:bodyPr>
            <a:noAutofit/>
          </a:bodyPr>
          <a:lstStyle/>
          <a:p>
            <a:pPr algn="just">
              <a:lnSpc>
                <a:spcPct val="150000"/>
              </a:lnSpc>
              <a:buFont typeface="Wingdings" pitchFamily="2" charset="2"/>
              <a:buChar char="ü"/>
            </a:pPr>
            <a:r>
              <a:rPr lang="en-US" sz="2400" dirty="0"/>
              <a:t>The goal is to </a:t>
            </a:r>
            <a:r>
              <a:rPr lang="en-US" sz="2400" b="1" u="sng" dirty="0"/>
              <a:t>verify compliance with the security plan</a:t>
            </a:r>
            <a:r>
              <a:rPr lang="en-US" sz="2400" dirty="0"/>
              <a:t>. </a:t>
            </a:r>
          </a:p>
          <a:p>
            <a:pPr algn="just">
              <a:lnSpc>
                <a:spcPct val="150000"/>
              </a:lnSpc>
              <a:buFont typeface="Wingdings" pitchFamily="2" charset="2"/>
              <a:buChar char="ü"/>
            </a:pPr>
            <a:r>
              <a:rPr lang="en-US" sz="2400" dirty="0"/>
              <a:t>The audit may be conducted using either internal or external personnel. </a:t>
            </a:r>
          </a:p>
          <a:p>
            <a:pPr algn="just">
              <a:lnSpc>
                <a:spcPct val="150000"/>
              </a:lnSpc>
              <a:buFont typeface="Wingdings" pitchFamily="2" charset="2"/>
              <a:buChar char="ü"/>
            </a:pPr>
            <a:r>
              <a:rPr lang="en-US" sz="2400" dirty="0"/>
              <a:t>It is generally </a:t>
            </a:r>
            <a:r>
              <a:rPr lang="en-US" sz="2400" b="1" u="sng" dirty="0"/>
              <a:t>based on the use of checklists</a:t>
            </a:r>
            <a:r>
              <a:rPr lang="en-US" sz="2400" dirty="0"/>
              <a:t>, which verify that the suitable policies and plans have been created, that suitable controls were chosen, and that the controls are maintained and used correctly.</a:t>
            </a:r>
          </a:p>
        </p:txBody>
      </p:sp>
      <p:sp>
        <p:nvSpPr>
          <p:cNvPr id="4" name="Rounded Rectangle 3">
            <a:extLst>
              <a:ext uri="{FF2B5EF4-FFF2-40B4-BE49-F238E27FC236}">
                <a16:creationId xmlns:a16="http://schemas.microsoft.com/office/drawing/2014/main" id="{D979ADB3-0848-5541-A537-06E858F76A47}"/>
              </a:ext>
            </a:extLst>
          </p:cNvPr>
          <p:cNvSpPr/>
          <p:nvPr/>
        </p:nvSpPr>
        <p:spPr>
          <a:xfrm>
            <a:off x="751063" y="495136"/>
            <a:ext cx="10689869" cy="1498764"/>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accent6">
                    <a:lumMod val="50000"/>
                  </a:schemeClr>
                </a:solidFill>
              </a:rPr>
              <a:t>Security compliance </a:t>
            </a:r>
            <a:r>
              <a:rPr lang="en-US" sz="2400" dirty="0">
                <a:solidFill>
                  <a:schemeClr val="accent6">
                    <a:lumMod val="50000"/>
                  </a:schemeClr>
                </a:solidFill>
              </a:rPr>
              <a:t>checking is an audit process to review the organization’s security processes. </a:t>
            </a:r>
          </a:p>
        </p:txBody>
      </p:sp>
    </p:spTree>
    <p:extLst>
      <p:ext uri="{BB962C8B-B14F-4D97-AF65-F5344CB8AC3E}">
        <p14:creationId xmlns:p14="http://schemas.microsoft.com/office/powerpoint/2010/main" val="386675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5860974" y="81207"/>
            <a:ext cx="5492825" cy="987430"/>
          </a:xfrm>
        </p:spPr>
        <p:txBody>
          <a:bodyPr>
            <a:normAutofit/>
          </a:bodyPr>
          <a:lstStyle/>
          <a:p>
            <a:r>
              <a:rPr lang="en-US" b="1" dirty="0"/>
              <a:t>Risk Management</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5860974" y="1150377"/>
            <a:ext cx="5596840" cy="3944137"/>
          </a:xfrm>
        </p:spPr>
        <p:txBody>
          <a:bodyPr>
            <a:normAutofit fontScale="85000" lnSpcReduction="20000"/>
          </a:bodyPr>
          <a:lstStyle/>
          <a:p>
            <a:pPr marL="0" indent="0" algn="just">
              <a:lnSpc>
                <a:spcPct val="150000"/>
              </a:lnSpc>
              <a:buNone/>
            </a:pPr>
            <a:r>
              <a:rPr lang="en-US" i="1" dirty="0"/>
              <a:t>Risk management is the identification, evaluation, and prioritization of risks (effect of uncertainty on objectives) followed by coordinated and economical application of resources to minimize, monitor, and control the probability or impact of unfortunate events or to maximize the realization of opportunities.</a:t>
            </a:r>
          </a:p>
        </p:txBody>
      </p:sp>
      <p:sp>
        <p:nvSpPr>
          <p:cNvPr id="7" name="Freeform: Shape 6">
            <a:extLst>
              <a:ext uri="{FF2B5EF4-FFF2-40B4-BE49-F238E27FC236}">
                <a16:creationId xmlns:a16="http://schemas.microsoft.com/office/drawing/2014/main" id="{27140B74-6CC0-4C4B-97D3-8E02217A64E0}"/>
              </a:ext>
            </a:extLst>
          </p:cNvPr>
          <p:cNvSpPr/>
          <p:nvPr/>
        </p:nvSpPr>
        <p:spPr>
          <a:xfrm>
            <a:off x="1444457" y="1551770"/>
            <a:ext cx="3116791" cy="3116791"/>
          </a:xfrm>
          <a:custGeom>
            <a:avLst/>
            <a:gdLst>
              <a:gd name="connsiteX0" fmla="*/ 0 w 3116791"/>
              <a:gd name="connsiteY0" fmla="*/ 1558396 h 3116791"/>
              <a:gd name="connsiteX1" fmla="*/ 1558396 w 3116791"/>
              <a:gd name="connsiteY1" fmla="*/ 0 h 3116791"/>
              <a:gd name="connsiteX2" fmla="*/ 3116792 w 3116791"/>
              <a:gd name="connsiteY2" fmla="*/ 1558396 h 3116791"/>
              <a:gd name="connsiteX3" fmla="*/ 1558396 w 3116791"/>
              <a:gd name="connsiteY3" fmla="*/ 3116792 h 3116791"/>
              <a:gd name="connsiteX4" fmla="*/ 0 w 3116791"/>
              <a:gd name="connsiteY4" fmla="*/ 1558396 h 3116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791" h="3116791">
                <a:moveTo>
                  <a:pt x="0" y="1558396"/>
                </a:moveTo>
                <a:cubicBezTo>
                  <a:pt x="0" y="697718"/>
                  <a:pt x="697718" y="0"/>
                  <a:pt x="1558396" y="0"/>
                </a:cubicBezTo>
                <a:cubicBezTo>
                  <a:pt x="2419074" y="0"/>
                  <a:pt x="3116792" y="697718"/>
                  <a:pt x="3116792" y="1558396"/>
                </a:cubicBezTo>
                <a:cubicBezTo>
                  <a:pt x="3116792" y="2419074"/>
                  <a:pt x="2419074" y="3116792"/>
                  <a:pt x="1558396" y="3116792"/>
                </a:cubicBezTo>
                <a:cubicBezTo>
                  <a:pt x="697718" y="3116792"/>
                  <a:pt x="0" y="2419074"/>
                  <a:pt x="0" y="1558396"/>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1">
            <a:schemeClr val="accent2">
              <a:alpha val="50000"/>
              <a:hueOff val="0"/>
              <a:satOff val="0"/>
              <a:lumOff val="0"/>
              <a:alphaOff val="0"/>
            </a:schemeClr>
          </a:fillRef>
          <a:effectRef idx="1">
            <a:schemeClr val="accent2">
              <a:alpha val="50000"/>
              <a:hueOff val="0"/>
              <a:satOff val="0"/>
              <a:lumOff val="0"/>
              <a:alphaOff val="0"/>
            </a:schemeClr>
          </a:effectRef>
          <a:fontRef idx="minor">
            <a:schemeClr val="tx1"/>
          </a:fontRef>
        </p:style>
        <p:txBody>
          <a:bodyPr spcFirstLastPara="0" vert="horz" wrap="square" lIns="494543" tIns="494543" rIns="494543" bIns="494543" numCol="1" spcCol="1270" anchor="ctr" anchorCtr="0">
            <a:noAutofit/>
          </a:bodyPr>
          <a:lstStyle/>
          <a:p>
            <a:pPr marL="0" lvl="0" indent="0" algn="ctr" defTabSz="1333500">
              <a:lnSpc>
                <a:spcPct val="90000"/>
              </a:lnSpc>
              <a:spcBef>
                <a:spcPct val="0"/>
              </a:spcBef>
              <a:spcAft>
                <a:spcPct val="35000"/>
              </a:spcAft>
              <a:buNone/>
            </a:pPr>
            <a:r>
              <a:rPr lang="en-US" sz="3000" kern="1200" dirty="0"/>
              <a:t>Risk Management</a:t>
            </a:r>
          </a:p>
        </p:txBody>
      </p:sp>
      <p:grpSp>
        <p:nvGrpSpPr>
          <p:cNvPr id="13" name="Group 12">
            <a:extLst>
              <a:ext uri="{FF2B5EF4-FFF2-40B4-BE49-F238E27FC236}">
                <a16:creationId xmlns:a16="http://schemas.microsoft.com/office/drawing/2014/main" id="{A991BF9F-8126-4A6D-BADA-2AFD19B43B93}"/>
              </a:ext>
            </a:extLst>
          </p:cNvPr>
          <p:cNvGrpSpPr/>
          <p:nvPr/>
        </p:nvGrpSpPr>
        <p:grpSpPr>
          <a:xfrm>
            <a:off x="295299" y="303375"/>
            <a:ext cx="5415107" cy="5226345"/>
            <a:chOff x="295299" y="303375"/>
            <a:chExt cx="5415107" cy="5226345"/>
          </a:xfrm>
        </p:grpSpPr>
        <p:sp>
          <p:nvSpPr>
            <p:cNvPr id="8" name="Freeform: Shape 7">
              <a:extLst>
                <a:ext uri="{FF2B5EF4-FFF2-40B4-BE49-F238E27FC236}">
                  <a16:creationId xmlns:a16="http://schemas.microsoft.com/office/drawing/2014/main" id="{A5F515D1-DF51-4615-B3F2-4BCC12085814}"/>
                </a:ext>
              </a:extLst>
            </p:cNvPr>
            <p:cNvSpPr/>
            <p:nvPr/>
          </p:nvSpPr>
          <p:spPr>
            <a:xfrm>
              <a:off x="2223655" y="303375"/>
              <a:ext cx="1558395" cy="1558395"/>
            </a:xfrm>
            <a:custGeom>
              <a:avLst/>
              <a:gdLst>
                <a:gd name="connsiteX0" fmla="*/ 0 w 1558395"/>
                <a:gd name="connsiteY0" fmla="*/ 779198 h 1558395"/>
                <a:gd name="connsiteX1" fmla="*/ 779198 w 1558395"/>
                <a:gd name="connsiteY1" fmla="*/ 0 h 1558395"/>
                <a:gd name="connsiteX2" fmla="*/ 1558396 w 1558395"/>
                <a:gd name="connsiteY2" fmla="*/ 779198 h 1558395"/>
                <a:gd name="connsiteX3" fmla="*/ 779198 w 1558395"/>
                <a:gd name="connsiteY3" fmla="*/ 1558396 h 1558395"/>
                <a:gd name="connsiteX4" fmla="*/ 0 w 1558395"/>
                <a:gd name="connsiteY4" fmla="*/ 779198 h 1558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395" h="1558395">
                  <a:moveTo>
                    <a:pt x="0" y="779198"/>
                  </a:moveTo>
                  <a:cubicBezTo>
                    <a:pt x="0" y="348859"/>
                    <a:pt x="348859" y="0"/>
                    <a:pt x="779198" y="0"/>
                  </a:cubicBezTo>
                  <a:cubicBezTo>
                    <a:pt x="1209537" y="0"/>
                    <a:pt x="1558396" y="348859"/>
                    <a:pt x="1558396" y="779198"/>
                  </a:cubicBezTo>
                  <a:cubicBezTo>
                    <a:pt x="1558396" y="1209537"/>
                    <a:pt x="1209537" y="1558396"/>
                    <a:pt x="779198" y="1558396"/>
                  </a:cubicBezTo>
                  <a:cubicBezTo>
                    <a:pt x="348859" y="1558396"/>
                    <a:pt x="0" y="1209537"/>
                    <a:pt x="0" y="779198"/>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1">
              <a:schemeClr val="accent3">
                <a:alpha val="50000"/>
                <a:hueOff val="0"/>
                <a:satOff val="0"/>
                <a:lumOff val="0"/>
                <a:alphaOff val="0"/>
              </a:schemeClr>
            </a:fillRef>
            <a:effectRef idx="1">
              <a:schemeClr val="accent3">
                <a:alpha val="50000"/>
                <a:hueOff val="0"/>
                <a:satOff val="0"/>
                <a:lumOff val="0"/>
                <a:alphaOff val="0"/>
              </a:schemeClr>
            </a:effectRef>
            <a:fontRef idx="minor">
              <a:schemeClr val="tx1"/>
            </a:fontRef>
          </p:style>
          <p:txBody>
            <a:bodyPr spcFirstLastPara="0" vert="horz" wrap="square" lIns="258702" tIns="258702" rIns="258702" bIns="258702" numCol="1" spcCol="1270" anchor="ctr" anchorCtr="0">
              <a:noAutofit/>
            </a:bodyPr>
            <a:lstStyle/>
            <a:p>
              <a:pPr marL="0" lvl="0" indent="0" algn="ctr" defTabSz="1066800">
                <a:lnSpc>
                  <a:spcPct val="90000"/>
                </a:lnSpc>
                <a:spcBef>
                  <a:spcPct val="0"/>
                </a:spcBef>
                <a:spcAft>
                  <a:spcPct val="35000"/>
                </a:spcAft>
                <a:buNone/>
              </a:pPr>
              <a:r>
                <a:rPr lang="en-US" sz="2400" kern="1200" dirty="0"/>
                <a:t>Identify</a:t>
              </a:r>
            </a:p>
          </p:txBody>
        </p:sp>
        <p:sp>
          <p:nvSpPr>
            <p:cNvPr id="9" name="Freeform: Shape 8">
              <a:extLst>
                <a:ext uri="{FF2B5EF4-FFF2-40B4-BE49-F238E27FC236}">
                  <a16:creationId xmlns:a16="http://schemas.microsoft.com/office/drawing/2014/main" id="{12F444B6-05BA-4FBA-B491-495BCB2F6A17}"/>
                </a:ext>
              </a:extLst>
            </p:cNvPr>
            <p:cNvSpPr/>
            <p:nvPr/>
          </p:nvSpPr>
          <p:spPr>
            <a:xfrm>
              <a:off x="4152011" y="1704407"/>
              <a:ext cx="1558395" cy="1558395"/>
            </a:xfrm>
            <a:custGeom>
              <a:avLst/>
              <a:gdLst>
                <a:gd name="connsiteX0" fmla="*/ 0 w 1558395"/>
                <a:gd name="connsiteY0" fmla="*/ 779198 h 1558395"/>
                <a:gd name="connsiteX1" fmla="*/ 779198 w 1558395"/>
                <a:gd name="connsiteY1" fmla="*/ 0 h 1558395"/>
                <a:gd name="connsiteX2" fmla="*/ 1558396 w 1558395"/>
                <a:gd name="connsiteY2" fmla="*/ 779198 h 1558395"/>
                <a:gd name="connsiteX3" fmla="*/ 779198 w 1558395"/>
                <a:gd name="connsiteY3" fmla="*/ 1558396 h 1558395"/>
                <a:gd name="connsiteX4" fmla="*/ 0 w 1558395"/>
                <a:gd name="connsiteY4" fmla="*/ 779198 h 1558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395" h="1558395">
                  <a:moveTo>
                    <a:pt x="0" y="779198"/>
                  </a:moveTo>
                  <a:cubicBezTo>
                    <a:pt x="0" y="348859"/>
                    <a:pt x="348859" y="0"/>
                    <a:pt x="779198" y="0"/>
                  </a:cubicBezTo>
                  <a:cubicBezTo>
                    <a:pt x="1209537" y="0"/>
                    <a:pt x="1558396" y="348859"/>
                    <a:pt x="1558396" y="779198"/>
                  </a:cubicBezTo>
                  <a:cubicBezTo>
                    <a:pt x="1558396" y="1209537"/>
                    <a:pt x="1209537" y="1558396"/>
                    <a:pt x="779198" y="1558396"/>
                  </a:cubicBezTo>
                  <a:cubicBezTo>
                    <a:pt x="348859" y="1558396"/>
                    <a:pt x="0" y="1209537"/>
                    <a:pt x="0" y="779198"/>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1">
              <a:schemeClr val="accent4">
                <a:alpha val="50000"/>
                <a:hueOff val="0"/>
                <a:satOff val="0"/>
                <a:lumOff val="0"/>
                <a:alphaOff val="0"/>
              </a:schemeClr>
            </a:fillRef>
            <a:effectRef idx="1">
              <a:schemeClr val="accent4">
                <a:alpha val="50000"/>
                <a:hueOff val="0"/>
                <a:satOff val="0"/>
                <a:lumOff val="0"/>
                <a:alphaOff val="0"/>
              </a:schemeClr>
            </a:effectRef>
            <a:fontRef idx="minor">
              <a:schemeClr val="tx1"/>
            </a:fontRef>
          </p:style>
          <p:txBody>
            <a:bodyPr spcFirstLastPara="0" vert="horz" wrap="square" lIns="258702" tIns="258702" rIns="258702" bIns="258702" numCol="1" spcCol="1270" anchor="ctr" anchorCtr="0">
              <a:noAutofit/>
            </a:bodyPr>
            <a:lstStyle/>
            <a:p>
              <a:pPr marL="0" lvl="0" indent="0" algn="ctr" defTabSz="1066800">
                <a:lnSpc>
                  <a:spcPct val="90000"/>
                </a:lnSpc>
                <a:spcBef>
                  <a:spcPct val="0"/>
                </a:spcBef>
                <a:spcAft>
                  <a:spcPct val="35000"/>
                </a:spcAft>
                <a:buNone/>
              </a:pPr>
              <a:r>
                <a:rPr lang="en-US" sz="2400" kern="1200" dirty="0"/>
                <a:t>Analyze</a:t>
              </a:r>
            </a:p>
          </p:txBody>
        </p:sp>
        <p:sp>
          <p:nvSpPr>
            <p:cNvPr id="10" name="Freeform: Shape 9">
              <a:extLst>
                <a:ext uri="{FF2B5EF4-FFF2-40B4-BE49-F238E27FC236}">
                  <a16:creationId xmlns:a16="http://schemas.microsoft.com/office/drawing/2014/main" id="{65F95285-0AC1-4082-BDD7-CDCD5162251C}"/>
                </a:ext>
              </a:extLst>
            </p:cNvPr>
            <p:cNvSpPr/>
            <p:nvPr/>
          </p:nvSpPr>
          <p:spPr>
            <a:xfrm>
              <a:off x="3415444" y="3971325"/>
              <a:ext cx="1558395" cy="1558395"/>
            </a:xfrm>
            <a:custGeom>
              <a:avLst/>
              <a:gdLst>
                <a:gd name="connsiteX0" fmla="*/ 0 w 1558395"/>
                <a:gd name="connsiteY0" fmla="*/ 779198 h 1558395"/>
                <a:gd name="connsiteX1" fmla="*/ 779198 w 1558395"/>
                <a:gd name="connsiteY1" fmla="*/ 0 h 1558395"/>
                <a:gd name="connsiteX2" fmla="*/ 1558396 w 1558395"/>
                <a:gd name="connsiteY2" fmla="*/ 779198 h 1558395"/>
                <a:gd name="connsiteX3" fmla="*/ 779198 w 1558395"/>
                <a:gd name="connsiteY3" fmla="*/ 1558396 h 1558395"/>
                <a:gd name="connsiteX4" fmla="*/ 0 w 1558395"/>
                <a:gd name="connsiteY4" fmla="*/ 779198 h 1558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395" h="1558395">
                  <a:moveTo>
                    <a:pt x="0" y="779198"/>
                  </a:moveTo>
                  <a:cubicBezTo>
                    <a:pt x="0" y="348859"/>
                    <a:pt x="348859" y="0"/>
                    <a:pt x="779198" y="0"/>
                  </a:cubicBezTo>
                  <a:cubicBezTo>
                    <a:pt x="1209537" y="0"/>
                    <a:pt x="1558396" y="348859"/>
                    <a:pt x="1558396" y="779198"/>
                  </a:cubicBezTo>
                  <a:cubicBezTo>
                    <a:pt x="1558396" y="1209537"/>
                    <a:pt x="1209537" y="1558396"/>
                    <a:pt x="779198" y="1558396"/>
                  </a:cubicBezTo>
                  <a:cubicBezTo>
                    <a:pt x="348859" y="1558396"/>
                    <a:pt x="0" y="1209537"/>
                    <a:pt x="0" y="779198"/>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1">
              <a:schemeClr val="accent5">
                <a:alpha val="50000"/>
                <a:hueOff val="0"/>
                <a:satOff val="0"/>
                <a:lumOff val="0"/>
                <a:alphaOff val="0"/>
              </a:schemeClr>
            </a:fillRef>
            <a:effectRef idx="1">
              <a:schemeClr val="accent5">
                <a:alpha val="50000"/>
                <a:hueOff val="0"/>
                <a:satOff val="0"/>
                <a:lumOff val="0"/>
                <a:alphaOff val="0"/>
              </a:schemeClr>
            </a:effectRef>
            <a:fontRef idx="minor">
              <a:schemeClr val="tx1"/>
            </a:fontRef>
          </p:style>
          <p:txBody>
            <a:bodyPr spcFirstLastPara="0" vert="horz" wrap="square" lIns="258702" tIns="258702" rIns="258702" bIns="258702" numCol="1" spcCol="1270" anchor="ctr" anchorCtr="0">
              <a:noAutofit/>
            </a:bodyPr>
            <a:lstStyle/>
            <a:p>
              <a:pPr marL="0" lvl="0" indent="0" algn="ctr" defTabSz="1066800">
                <a:lnSpc>
                  <a:spcPct val="90000"/>
                </a:lnSpc>
                <a:spcBef>
                  <a:spcPct val="0"/>
                </a:spcBef>
                <a:spcAft>
                  <a:spcPct val="35000"/>
                </a:spcAft>
                <a:buNone/>
              </a:pPr>
              <a:r>
                <a:rPr lang="en-US" sz="2400" kern="1200" dirty="0"/>
                <a:t>Action</a:t>
              </a:r>
            </a:p>
          </p:txBody>
        </p:sp>
        <p:sp>
          <p:nvSpPr>
            <p:cNvPr id="11" name="Freeform: Shape 10">
              <a:extLst>
                <a:ext uri="{FF2B5EF4-FFF2-40B4-BE49-F238E27FC236}">
                  <a16:creationId xmlns:a16="http://schemas.microsoft.com/office/drawing/2014/main" id="{61F8F2AF-6BFD-4DA7-AFDD-43CE0CD139DE}"/>
                </a:ext>
              </a:extLst>
            </p:cNvPr>
            <p:cNvSpPr/>
            <p:nvPr/>
          </p:nvSpPr>
          <p:spPr>
            <a:xfrm>
              <a:off x="1031866" y="3971325"/>
              <a:ext cx="1558395" cy="1558395"/>
            </a:xfrm>
            <a:custGeom>
              <a:avLst/>
              <a:gdLst>
                <a:gd name="connsiteX0" fmla="*/ 0 w 1558395"/>
                <a:gd name="connsiteY0" fmla="*/ 779198 h 1558395"/>
                <a:gd name="connsiteX1" fmla="*/ 779198 w 1558395"/>
                <a:gd name="connsiteY1" fmla="*/ 0 h 1558395"/>
                <a:gd name="connsiteX2" fmla="*/ 1558396 w 1558395"/>
                <a:gd name="connsiteY2" fmla="*/ 779198 h 1558395"/>
                <a:gd name="connsiteX3" fmla="*/ 779198 w 1558395"/>
                <a:gd name="connsiteY3" fmla="*/ 1558396 h 1558395"/>
                <a:gd name="connsiteX4" fmla="*/ 0 w 1558395"/>
                <a:gd name="connsiteY4" fmla="*/ 779198 h 1558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395" h="1558395">
                  <a:moveTo>
                    <a:pt x="0" y="779198"/>
                  </a:moveTo>
                  <a:cubicBezTo>
                    <a:pt x="0" y="348859"/>
                    <a:pt x="348859" y="0"/>
                    <a:pt x="779198" y="0"/>
                  </a:cubicBezTo>
                  <a:cubicBezTo>
                    <a:pt x="1209537" y="0"/>
                    <a:pt x="1558396" y="348859"/>
                    <a:pt x="1558396" y="779198"/>
                  </a:cubicBezTo>
                  <a:cubicBezTo>
                    <a:pt x="1558396" y="1209537"/>
                    <a:pt x="1209537" y="1558396"/>
                    <a:pt x="779198" y="1558396"/>
                  </a:cubicBezTo>
                  <a:cubicBezTo>
                    <a:pt x="348859" y="1558396"/>
                    <a:pt x="0" y="1209537"/>
                    <a:pt x="0" y="779198"/>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1">
              <a:schemeClr val="accent6">
                <a:alpha val="50000"/>
                <a:hueOff val="0"/>
                <a:satOff val="0"/>
                <a:lumOff val="0"/>
                <a:alphaOff val="0"/>
              </a:schemeClr>
            </a:fillRef>
            <a:effectRef idx="1">
              <a:schemeClr val="accent6">
                <a:alpha val="50000"/>
                <a:hueOff val="0"/>
                <a:satOff val="0"/>
                <a:lumOff val="0"/>
                <a:alphaOff val="0"/>
              </a:schemeClr>
            </a:effectRef>
            <a:fontRef idx="minor">
              <a:schemeClr val="tx1"/>
            </a:fontRef>
          </p:style>
          <p:txBody>
            <a:bodyPr spcFirstLastPara="0" vert="horz" wrap="square" lIns="258702" tIns="258702" rIns="258702" bIns="258702" numCol="1" spcCol="1270" anchor="ctr" anchorCtr="0">
              <a:noAutofit/>
            </a:bodyPr>
            <a:lstStyle/>
            <a:p>
              <a:pPr marL="0" lvl="0" indent="0" algn="ctr" defTabSz="1066800">
                <a:lnSpc>
                  <a:spcPct val="90000"/>
                </a:lnSpc>
                <a:spcBef>
                  <a:spcPct val="0"/>
                </a:spcBef>
                <a:spcAft>
                  <a:spcPct val="35000"/>
                </a:spcAft>
                <a:buNone/>
              </a:pPr>
              <a:r>
                <a:rPr lang="en-US" sz="2400" kern="1200" dirty="0"/>
                <a:t>Monitor</a:t>
              </a:r>
            </a:p>
          </p:txBody>
        </p:sp>
        <p:sp>
          <p:nvSpPr>
            <p:cNvPr id="12" name="Freeform: Shape 11">
              <a:extLst>
                <a:ext uri="{FF2B5EF4-FFF2-40B4-BE49-F238E27FC236}">
                  <a16:creationId xmlns:a16="http://schemas.microsoft.com/office/drawing/2014/main" id="{BE520B59-ACA7-4E52-8C95-F1566DEA948E}"/>
                </a:ext>
              </a:extLst>
            </p:cNvPr>
            <p:cNvSpPr/>
            <p:nvPr/>
          </p:nvSpPr>
          <p:spPr>
            <a:xfrm>
              <a:off x="295299" y="1704407"/>
              <a:ext cx="1558395" cy="1558395"/>
            </a:xfrm>
            <a:custGeom>
              <a:avLst/>
              <a:gdLst>
                <a:gd name="connsiteX0" fmla="*/ 0 w 1558395"/>
                <a:gd name="connsiteY0" fmla="*/ 779198 h 1558395"/>
                <a:gd name="connsiteX1" fmla="*/ 779198 w 1558395"/>
                <a:gd name="connsiteY1" fmla="*/ 0 h 1558395"/>
                <a:gd name="connsiteX2" fmla="*/ 1558396 w 1558395"/>
                <a:gd name="connsiteY2" fmla="*/ 779198 h 1558395"/>
                <a:gd name="connsiteX3" fmla="*/ 779198 w 1558395"/>
                <a:gd name="connsiteY3" fmla="*/ 1558396 h 1558395"/>
                <a:gd name="connsiteX4" fmla="*/ 0 w 1558395"/>
                <a:gd name="connsiteY4" fmla="*/ 779198 h 1558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395" h="1558395">
                  <a:moveTo>
                    <a:pt x="0" y="779198"/>
                  </a:moveTo>
                  <a:cubicBezTo>
                    <a:pt x="0" y="348859"/>
                    <a:pt x="348859" y="0"/>
                    <a:pt x="779198" y="0"/>
                  </a:cubicBezTo>
                  <a:cubicBezTo>
                    <a:pt x="1209537" y="0"/>
                    <a:pt x="1558396" y="348859"/>
                    <a:pt x="1558396" y="779198"/>
                  </a:cubicBezTo>
                  <a:cubicBezTo>
                    <a:pt x="1558396" y="1209537"/>
                    <a:pt x="1209537" y="1558396"/>
                    <a:pt x="779198" y="1558396"/>
                  </a:cubicBezTo>
                  <a:cubicBezTo>
                    <a:pt x="348859" y="1558396"/>
                    <a:pt x="0" y="1209537"/>
                    <a:pt x="0" y="779198"/>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1">
              <a:schemeClr val="accent2">
                <a:alpha val="50000"/>
                <a:hueOff val="0"/>
                <a:satOff val="0"/>
                <a:lumOff val="0"/>
                <a:alphaOff val="0"/>
              </a:schemeClr>
            </a:fillRef>
            <a:effectRef idx="1">
              <a:schemeClr val="accent2">
                <a:alpha val="50000"/>
                <a:hueOff val="0"/>
                <a:satOff val="0"/>
                <a:lumOff val="0"/>
                <a:alphaOff val="0"/>
              </a:schemeClr>
            </a:effectRef>
            <a:fontRef idx="minor">
              <a:schemeClr val="tx1"/>
            </a:fontRef>
          </p:style>
          <p:txBody>
            <a:bodyPr spcFirstLastPara="0" vert="horz" wrap="square" lIns="258702" tIns="258702" rIns="258702" bIns="258702" numCol="1" spcCol="1270" anchor="ctr" anchorCtr="0">
              <a:noAutofit/>
            </a:bodyPr>
            <a:lstStyle/>
            <a:p>
              <a:pPr marL="0" lvl="0" indent="0" algn="ctr" defTabSz="1066800">
                <a:lnSpc>
                  <a:spcPct val="90000"/>
                </a:lnSpc>
                <a:spcBef>
                  <a:spcPct val="0"/>
                </a:spcBef>
                <a:spcAft>
                  <a:spcPct val="35000"/>
                </a:spcAft>
                <a:buNone/>
              </a:pPr>
              <a:r>
                <a:rPr lang="en-US" sz="2400" kern="1200" dirty="0"/>
                <a:t>Control</a:t>
              </a:r>
            </a:p>
          </p:txBody>
        </p:sp>
      </p:grpSp>
      <p:sp>
        <p:nvSpPr>
          <p:cNvPr id="5" name="Rectangle 4">
            <a:extLst>
              <a:ext uri="{FF2B5EF4-FFF2-40B4-BE49-F238E27FC236}">
                <a16:creationId xmlns:a16="http://schemas.microsoft.com/office/drawing/2014/main" id="{9864C7FC-983A-0B48-AD2A-14FAAB4597AF}"/>
              </a:ext>
            </a:extLst>
          </p:cNvPr>
          <p:cNvSpPr/>
          <p:nvPr/>
        </p:nvSpPr>
        <p:spPr>
          <a:xfrm>
            <a:off x="5881308" y="5176254"/>
            <a:ext cx="5472491" cy="617733"/>
          </a:xfrm>
          <a:prstGeom prst="rect">
            <a:avLst/>
          </a:prstGeom>
        </p:spPr>
        <p:txBody>
          <a:bodyPr wrap="square">
            <a:spAutoFit/>
          </a:bodyPr>
          <a:lstStyle/>
          <a:p>
            <a:pPr lvl="2" algn="r">
              <a:lnSpc>
                <a:spcPct val="150000"/>
              </a:lnSpc>
            </a:pPr>
            <a:r>
              <a:rPr lang="en-US" sz="1200" i="1" dirty="0">
                <a:solidFill>
                  <a:schemeClr val="accent6">
                    <a:lumMod val="50000"/>
                  </a:schemeClr>
                </a:solidFill>
              </a:rPr>
              <a:t>ISO/IEC Guide 73:2009 (2009). Risk management — Vocabulary. International Organization for Standardization.</a:t>
            </a:r>
          </a:p>
        </p:txBody>
      </p:sp>
    </p:spTree>
    <p:extLst>
      <p:ext uri="{BB962C8B-B14F-4D97-AF65-F5344CB8AC3E}">
        <p14:creationId xmlns:p14="http://schemas.microsoft.com/office/powerpoint/2010/main" val="333277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979ADB3-0848-5541-A537-06E858F76A47}"/>
              </a:ext>
            </a:extLst>
          </p:cNvPr>
          <p:cNvSpPr/>
          <p:nvPr/>
        </p:nvSpPr>
        <p:spPr>
          <a:xfrm>
            <a:off x="889883" y="457200"/>
            <a:ext cx="5498218" cy="2463800"/>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accent6">
                    <a:lumMod val="50000"/>
                  </a:schemeClr>
                </a:solidFill>
              </a:rPr>
              <a:t>Change management </a:t>
            </a:r>
            <a:r>
              <a:rPr lang="en-US" sz="2400" dirty="0">
                <a:solidFill>
                  <a:schemeClr val="accent6">
                    <a:lumMod val="50000"/>
                  </a:schemeClr>
                </a:solidFill>
              </a:rPr>
              <a:t>is the process used to review proposed changes to systems for implications on the organization’s systems and use. </a:t>
            </a:r>
          </a:p>
        </p:txBody>
      </p:sp>
      <p:sp>
        <p:nvSpPr>
          <p:cNvPr id="9" name="Rounded Rectangle 8">
            <a:extLst>
              <a:ext uri="{FF2B5EF4-FFF2-40B4-BE49-F238E27FC236}">
                <a16:creationId xmlns:a16="http://schemas.microsoft.com/office/drawing/2014/main" id="{1E915EE8-117A-C544-9553-848BCB4B4F03}"/>
              </a:ext>
            </a:extLst>
          </p:cNvPr>
          <p:cNvSpPr/>
          <p:nvPr/>
        </p:nvSpPr>
        <p:spPr>
          <a:xfrm>
            <a:off x="5803899" y="2336800"/>
            <a:ext cx="5498218" cy="2921000"/>
          </a:xfrm>
          <a:prstGeom prst="roundRect">
            <a:avLst/>
          </a:prstGeom>
          <a:solidFill>
            <a:schemeClr val="accent1">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accent1">
                    <a:lumMod val="50000"/>
                  </a:schemeClr>
                </a:solidFill>
              </a:rPr>
              <a:t>Configuration management </a:t>
            </a:r>
            <a:r>
              <a:rPr lang="en-US" sz="2400" dirty="0">
                <a:solidFill>
                  <a:schemeClr val="accent1">
                    <a:lumMod val="50000"/>
                  </a:schemeClr>
                </a:solidFill>
              </a:rPr>
              <a:t>is concerned with specifically keeping track of the configuration of each system in use and the changes made to each. This includes lists of the hardware and software versions installed on each system. </a:t>
            </a:r>
          </a:p>
        </p:txBody>
      </p:sp>
    </p:spTree>
    <p:extLst>
      <p:ext uri="{BB962C8B-B14F-4D97-AF65-F5344CB8AC3E}">
        <p14:creationId xmlns:p14="http://schemas.microsoft.com/office/powerpoint/2010/main" val="26152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979ADB3-0848-5541-A537-06E858F76A47}"/>
              </a:ext>
            </a:extLst>
          </p:cNvPr>
          <p:cNvSpPr/>
          <p:nvPr/>
        </p:nvSpPr>
        <p:spPr>
          <a:xfrm>
            <a:off x="787155" y="501210"/>
            <a:ext cx="9752717" cy="1162490"/>
          </a:xfrm>
          <a:prstGeom prst="round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accent6">
                    <a:lumMod val="50000"/>
                  </a:schemeClr>
                </a:solidFill>
              </a:rPr>
              <a:t>Incident handling </a:t>
            </a:r>
            <a:r>
              <a:rPr lang="en-US" sz="2400" dirty="0">
                <a:solidFill>
                  <a:schemeClr val="accent6">
                    <a:lumMod val="50000"/>
                  </a:schemeClr>
                </a:solidFill>
              </a:rPr>
              <a:t>is a term describing the activities of an organization to identify, analyze, and correct hazards to prevent a future re-occurrence. </a:t>
            </a:r>
          </a:p>
        </p:txBody>
      </p:sp>
      <p:sp>
        <p:nvSpPr>
          <p:cNvPr id="5" name="Content Placeholder 2">
            <a:extLst>
              <a:ext uri="{FF2B5EF4-FFF2-40B4-BE49-F238E27FC236}">
                <a16:creationId xmlns:a16="http://schemas.microsoft.com/office/drawing/2014/main" id="{1280ABB6-CB31-E945-9EF2-E588E833ABA5}"/>
              </a:ext>
            </a:extLst>
          </p:cNvPr>
          <p:cNvSpPr>
            <a:spLocks noGrp="1"/>
          </p:cNvSpPr>
          <p:nvPr>
            <p:ph idx="1"/>
          </p:nvPr>
        </p:nvSpPr>
        <p:spPr>
          <a:xfrm>
            <a:off x="926890" y="2146300"/>
            <a:ext cx="7239210" cy="3390900"/>
          </a:xfrm>
        </p:spPr>
        <p:txBody>
          <a:bodyPr numCol="1">
            <a:noAutofit/>
          </a:bodyPr>
          <a:lstStyle/>
          <a:p>
            <a:pPr algn="just">
              <a:lnSpc>
                <a:spcPct val="150000"/>
              </a:lnSpc>
              <a:buFont typeface="Wingdings" pitchFamily="2" charset="2"/>
              <a:buChar char="ü"/>
            </a:pPr>
            <a:r>
              <a:rPr lang="en-US" sz="2400" dirty="0"/>
              <a:t> Detecting potential security incidents;</a:t>
            </a:r>
          </a:p>
          <a:p>
            <a:pPr algn="just">
              <a:lnSpc>
                <a:spcPct val="150000"/>
              </a:lnSpc>
              <a:buFont typeface="Wingdings" pitchFamily="2" charset="2"/>
              <a:buChar char="ü"/>
            </a:pPr>
            <a:r>
              <a:rPr lang="en-US" sz="2400" dirty="0"/>
              <a:t>Sorting, categorizing, and prioritizing incoming incident reports;</a:t>
            </a:r>
          </a:p>
          <a:p>
            <a:pPr algn="just">
              <a:lnSpc>
                <a:spcPct val="150000"/>
              </a:lnSpc>
              <a:buFont typeface="Wingdings" pitchFamily="2" charset="2"/>
              <a:buChar char="ü"/>
            </a:pPr>
            <a:r>
              <a:rPr lang="en-US" sz="2400" dirty="0"/>
              <a:t>Identifying and responding to breaches in security; and</a:t>
            </a:r>
          </a:p>
          <a:p>
            <a:pPr algn="just">
              <a:lnSpc>
                <a:spcPct val="150000"/>
              </a:lnSpc>
              <a:buFont typeface="Wingdings" pitchFamily="2" charset="2"/>
              <a:buChar char="ü"/>
            </a:pPr>
            <a:r>
              <a:rPr lang="en-US" sz="2400" dirty="0"/>
              <a:t>Documenting breaches in security for future reference.</a:t>
            </a:r>
          </a:p>
        </p:txBody>
      </p:sp>
      <p:pic>
        <p:nvPicPr>
          <p:cNvPr id="14338" name="Picture 2">
            <a:extLst>
              <a:ext uri="{FF2B5EF4-FFF2-40B4-BE49-F238E27FC236}">
                <a16:creationId xmlns:a16="http://schemas.microsoft.com/office/drawing/2014/main" id="{4FDCE618-0BAA-1B45-8329-3462FA19C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602" y="2628900"/>
            <a:ext cx="3944596" cy="24257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575414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865364" y="102062"/>
            <a:ext cx="10689868" cy="1002838"/>
          </a:xfrm>
        </p:spPr>
        <p:txBody>
          <a:bodyPr>
            <a:noAutofit/>
          </a:bodyPr>
          <a:lstStyle/>
          <a:p>
            <a:r>
              <a:rPr lang="en-US" b="1" dirty="0"/>
              <a:t>Detecting Incidents</a:t>
            </a:r>
          </a:p>
        </p:txBody>
      </p:sp>
      <p:sp>
        <p:nvSpPr>
          <p:cNvPr id="6" name="Content Placeholder 5">
            <a:extLst>
              <a:ext uri="{FF2B5EF4-FFF2-40B4-BE49-F238E27FC236}">
                <a16:creationId xmlns:a16="http://schemas.microsoft.com/office/drawing/2014/main" id="{6F91274E-93B3-464B-B4A5-4B3A711C6ED7}"/>
              </a:ext>
            </a:extLst>
          </p:cNvPr>
          <p:cNvSpPr>
            <a:spLocks noGrp="1"/>
          </p:cNvSpPr>
          <p:nvPr>
            <p:ph idx="1"/>
          </p:nvPr>
        </p:nvSpPr>
        <p:spPr>
          <a:xfrm>
            <a:off x="865364" y="1066800"/>
            <a:ext cx="10515600" cy="4547044"/>
          </a:xfrm>
        </p:spPr>
        <p:txBody>
          <a:bodyPr>
            <a:noAutofit/>
          </a:bodyPr>
          <a:lstStyle/>
          <a:p>
            <a:pPr>
              <a:lnSpc>
                <a:spcPct val="160000"/>
              </a:lnSpc>
            </a:pPr>
            <a:r>
              <a:rPr lang="en-US" sz="2600" dirty="0"/>
              <a:t>Security incidents may be detected by users or administration staff who report a system malfunction or anomalous behavior through manually reports or by automated tools. </a:t>
            </a:r>
          </a:p>
          <a:p>
            <a:pPr lvl="1">
              <a:lnSpc>
                <a:spcPct val="160000"/>
              </a:lnSpc>
            </a:pPr>
            <a:r>
              <a:rPr lang="en-US" sz="2600" dirty="0"/>
              <a:t>System integrity verification tools</a:t>
            </a:r>
          </a:p>
          <a:p>
            <a:pPr lvl="1">
              <a:lnSpc>
                <a:spcPct val="160000"/>
              </a:lnSpc>
            </a:pPr>
            <a:r>
              <a:rPr lang="en-US" sz="2600" dirty="0"/>
              <a:t>Log analysis tools</a:t>
            </a:r>
          </a:p>
          <a:p>
            <a:pPr lvl="1">
              <a:lnSpc>
                <a:spcPct val="160000"/>
              </a:lnSpc>
            </a:pPr>
            <a:r>
              <a:rPr lang="en-US" sz="2600" dirty="0"/>
              <a:t>Network and host intrusion detection systems (IDS)</a:t>
            </a:r>
          </a:p>
          <a:p>
            <a:pPr lvl="1">
              <a:lnSpc>
                <a:spcPct val="160000"/>
              </a:lnSpc>
            </a:pPr>
            <a:r>
              <a:rPr lang="en-US" sz="2600" dirty="0"/>
              <a:t>Intrusion prevention systems</a:t>
            </a:r>
          </a:p>
        </p:txBody>
      </p:sp>
    </p:spTree>
    <p:extLst>
      <p:ext uri="{BB962C8B-B14F-4D97-AF65-F5344CB8AC3E}">
        <p14:creationId xmlns:p14="http://schemas.microsoft.com/office/powerpoint/2010/main" val="1151126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585626" y="236186"/>
            <a:ext cx="9917274" cy="881414"/>
          </a:xfrm>
        </p:spPr>
        <p:txBody>
          <a:bodyPr>
            <a:noAutofit/>
          </a:bodyPr>
          <a:lstStyle/>
          <a:p>
            <a:r>
              <a:rPr lang="en-US" sz="5400" b="1" dirty="0"/>
              <a:t>Responding Incidents</a:t>
            </a:r>
          </a:p>
        </p:txBody>
      </p:sp>
      <p:sp>
        <p:nvSpPr>
          <p:cNvPr id="3" name="Content Placeholder 2">
            <a:extLst>
              <a:ext uri="{FF2B5EF4-FFF2-40B4-BE49-F238E27FC236}">
                <a16:creationId xmlns:a16="http://schemas.microsoft.com/office/drawing/2014/main" id="{7B2C0E6A-20B8-6E48-8038-E3F49B141622}"/>
              </a:ext>
            </a:extLst>
          </p:cNvPr>
          <p:cNvSpPr>
            <a:spLocks noGrp="1"/>
          </p:cNvSpPr>
          <p:nvPr>
            <p:ph idx="1"/>
          </p:nvPr>
        </p:nvSpPr>
        <p:spPr>
          <a:xfrm>
            <a:off x="878065" y="1282372"/>
            <a:ext cx="10435869" cy="4521528"/>
          </a:xfrm>
        </p:spPr>
        <p:txBody>
          <a:bodyPr>
            <a:noAutofit/>
          </a:bodyPr>
          <a:lstStyle/>
          <a:p>
            <a:pPr algn="just">
              <a:lnSpc>
                <a:spcPct val="100000"/>
              </a:lnSpc>
              <a:buFont typeface="Wingdings" pitchFamily="2" charset="2"/>
              <a:buChar char="ü"/>
            </a:pPr>
            <a:r>
              <a:rPr lang="en-US" sz="2500" dirty="0"/>
              <a:t>Taking action to protect systems and networks affected or threatened by intruder activity</a:t>
            </a:r>
          </a:p>
          <a:p>
            <a:pPr algn="just">
              <a:lnSpc>
                <a:spcPct val="100000"/>
              </a:lnSpc>
              <a:buFont typeface="Wingdings" pitchFamily="2" charset="2"/>
              <a:buChar char="ü"/>
            </a:pPr>
            <a:r>
              <a:rPr lang="en-US" sz="2500" dirty="0"/>
              <a:t>Providing solutions and mitigation strategies from relevant advisories or alerts</a:t>
            </a:r>
          </a:p>
          <a:p>
            <a:pPr algn="just">
              <a:lnSpc>
                <a:spcPct val="100000"/>
              </a:lnSpc>
              <a:buFont typeface="Wingdings" pitchFamily="2" charset="2"/>
              <a:buChar char="ü"/>
            </a:pPr>
            <a:r>
              <a:rPr lang="en-US" sz="2500" dirty="0"/>
              <a:t>Looking for intruder activity on other parts of the network</a:t>
            </a:r>
          </a:p>
          <a:p>
            <a:pPr algn="just">
              <a:lnSpc>
                <a:spcPct val="100000"/>
              </a:lnSpc>
              <a:buFont typeface="Wingdings" pitchFamily="2" charset="2"/>
              <a:buChar char="ü"/>
            </a:pPr>
            <a:r>
              <a:rPr lang="en-US" sz="2500" dirty="0"/>
              <a:t>Filtering network traffic</a:t>
            </a:r>
          </a:p>
          <a:p>
            <a:pPr algn="just">
              <a:lnSpc>
                <a:spcPct val="100000"/>
              </a:lnSpc>
              <a:buFont typeface="Wingdings" pitchFamily="2" charset="2"/>
              <a:buChar char="ü"/>
            </a:pPr>
            <a:r>
              <a:rPr lang="en-US" sz="2500" dirty="0"/>
              <a:t>Rebuilding systems</a:t>
            </a:r>
          </a:p>
          <a:p>
            <a:pPr algn="just">
              <a:lnSpc>
                <a:spcPct val="100000"/>
              </a:lnSpc>
              <a:buFont typeface="Wingdings" pitchFamily="2" charset="2"/>
              <a:buChar char="ü"/>
            </a:pPr>
            <a:r>
              <a:rPr lang="en-US" sz="2500" dirty="0"/>
              <a:t>Patching or repairing systems</a:t>
            </a:r>
          </a:p>
          <a:p>
            <a:pPr algn="just">
              <a:lnSpc>
                <a:spcPct val="100000"/>
              </a:lnSpc>
              <a:buFont typeface="Wingdings" pitchFamily="2" charset="2"/>
              <a:buChar char="ü"/>
            </a:pPr>
            <a:r>
              <a:rPr lang="en-US" sz="2500" dirty="0"/>
              <a:t>Developing other response or workaround strategies</a:t>
            </a:r>
          </a:p>
        </p:txBody>
      </p:sp>
    </p:spTree>
    <p:extLst>
      <p:ext uri="{BB962C8B-B14F-4D97-AF65-F5344CB8AC3E}">
        <p14:creationId xmlns:p14="http://schemas.microsoft.com/office/powerpoint/2010/main" val="20245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6543-6548-5848-993A-14038DC760A0}"/>
              </a:ext>
            </a:extLst>
          </p:cNvPr>
          <p:cNvSpPr>
            <a:spLocks noGrp="1"/>
          </p:cNvSpPr>
          <p:nvPr>
            <p:ph type="title"/>
          </p:nvPr>
        </p:nvSpPr>
        <p:spPr>
          <a:xfrm>
            <a:off x="585626" y="1381384"/>
            <a:ext cx="5510374" cy="3192814"/>
          </a:xfrm>
        </p:spPr>
        <p:txBody>
          <a:bodyPr>
            <a:noAutofit/>
          </a:bodyPr>
          <a:lstStyle/>
          <a:p>
            <a:r>
              <a:rPr lang="en-US" sz="5400" b="1" dirty="0"/>
              <a:t>Incident-handling life cycle</a:t>
            </a:r>
          </a:p>
        </p:txBody>
      </p:sp>
      <p:pic>
        <p:nvPicPr>
          <p:cNvPr id="6" name="Picture 5">
            <a:extLst>
              <a:ext uri="{FF2B5EF4-FFF2-40B4-BE49-F238E27FC236}">
                <a16:creationId xmlns:a16="http://schemas.microsoft.com/office/drawing/2014/main" id="{406BA0E7-7DE6-EE4A-A53D-6CEECFBCF8BF}"/>
              </a:ext>
            </a:extLst>
          </p:cNvPr>
          <p:cNvPicPr>
            <a:picLocks noChangeAspect="1"/>
          </p:cNvPicPr>
          <p:nvPr/>
        </p:nvPicPr>
        <p:blipFill>
          <a:blip r:embed="rId3"/>
          <a:stretch>
            <a:fillRect/>
          </a:stretch>
        </p:blipFill>
        <p:spPr>
          <a:xfrm>
            <a:off x="5956300" y="344260"/>
            <a:ext cx="5994400" cy="4954556"/>
          </a:xfrm>
          <a:prstGeom prst="rect">
            <a:avLst/>
          </a:prstGeom>
        </p:spPr>
      </p:pic>
    </p:spTree>
    <p:extLst>
      <p:ext uri="{BB962C8B-B14F-4D97-AF65-F5344CB8AC3E}">
        <p14:creationId xmlns:p14="http://schemas.microsoft.com/office/powerpoint/2010/main" val="2035871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6 - Risk Management and Standards Framework  (I)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2299075"/>
            <a:ext cx="6468969" cy="2770592"/>
          </a:xfrm>
        </p:spPr>
        <p:txBody>
          <a:bodyPr anchor="ctr">
            <a:normAutofit/>
          </a:bodyPr>
          <a:lstStyle/>
          <a:p>
            <a:pPr marL="457200" indent="-457200">
              <a:lnSpc>
                <a:spcPct val="100000"/>
              </a:lnSpc>
              <a:buFont typeface="+mj-lt"/>
              <a:buAutoNum type="alphaUcPeriod"/>
            </a:pPr>
            <a:r>
              <a:rPr lang="en-US" sz="3200" dirty="0"/>
              <a:t>Risk Fundamentals</a:t>
            </a:r>
          </a:p>
          <a:p>
            <a:pPr marL="457200" indent="-457200">
              <a:lnSpc>
                <a:spcPct val="100000"/>
              </a:lnSpc>
              <a:buFont typeface="+mj-lt"/>
              <a:buAutoNum type="alphaUcPeriod"/>
            </a:pPr>
            <a:r>
              <a:rPr lang="en-US" sz="3200" dirty="0"/>
              <a:t>Risk Assessment</a:t>
            </a:r>
          </a:p>
          <a:p>
            <a:pPr marL="457200" indent="-457200">
              <a:lnSpc>
                <a:spcPct val="100000"/>
              </a:lnSpc>
              <a:buFont typeface="+mj-lt"/>
              <a:buAutoNum type="alphaUcPeriod"/>
            </a:pPr>
            <a:r>
              <a:rPr lang="en-US" sz="3200" dirty="0"/>
              <a:t>Security Controls or Safeguards</a:t>
            </a:r>
          </a:p>
          <a:p>
            <a:pPr marL="457200" indent="-457200">
              <a:lnSpc>
                <a:spcPct val="100000"/>
              </a:lnSpc>
              <a:buFont typeface="+mj-lt"/>
              <a:buAutoNum type="alphaUcPeriod"/>
            </a:pPr>
            <a:r>
              <a:rPr lang="en-US" sz="3200" dirty="0"/>
              <a:t>Risk Monitoring </a:t>
            </a:r>
          </a:p>
        </p:txBody>
      </p:sp>
    </p:spTree>
    <p:extLst>
      <p:ext uri="{BB962C8B-B14F-4D97-AF65-F5344CB8AC3E}">
        <p14:creationId xmlns:p14="http://schemas.microsoft.com/office/powerpoint/2010/main" val="1197362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2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4BFA-F440-4278-AE7C-C6831E4F8888}"/>
              </a:ext>
            </a:extLst>
          </p:cNvPr>
          <p:cNvSpPr>
            <a:spLocks noGrp="1"/>
          </p:cNvSpPr>
          <p:nvPr>
            <p:ph type="title"/>
          </p:nvPr>
        </p:nvSpPr>
        <p:spPr>
          <a:xfrm>
            <a:off x="130277" y="109487"/>
            <a:ext cx="10515600" cy="1134293"/>
          </a:xfrm>
        </p:spPr>
        <p:txBody>
          <a:bodyPr/>
          <a:lstStyle/>
          <a:p>
            <a:r>
              <a:rPr lang="en-US" b="1" dirty="0"/>
              <a:t>Risk Components and Measures</a:t>
            </a:r>
          </a:p>
        </p:txBody>
      </p:sp>
      <p:sp>
        <p:nvSpPr>
          <p:cNvPr id="3" name="Content Placeholder 2">
            <a:extLst>
              <a:ext uri="{FF2B5EF4-FFF2-40B4-BE49-F238E27FC236}">
                <a16:creationId xmlns:a16="http://schemas.microsoft.com/office/drawing/2014/main" id="{D5E7AFEB-1C5B-46F7-ABE1-3712FEA054FC}"/>
              </a:ext>
            </a:extLst>
          </p:cNvPr>
          <p:cNvSpPr>
            <a:spLocks noGrp="1"/>
          </p:cNvSpPr>
          <p:nvPr>
            <p:ph idx="1"/>
          </p:nvPr>
        </p:nvSpPr>
        <p:spPr>
          <a:xfrm>
            <a:off x="6555659" y="1135625"/>
            <a:ext cx="5506064" cy="4336486"/>
          </a:xfrm>
        </p:spPr>
        <p:txBody>
          <a:bodyPr>
            <a:normAutofit/>
          </a:bodyPr>
          <a:lstStyle/>
          <a:p>
            <a:r>
              <a:rPr lang="en-US" dirty="0"/>
              <a:t>Uncertainty, which can be measured via probabilities, is involved in all components.</a:t>
            </a:r>
          </a:p>
          <a:p>
            <a:r>
              <a:rPr lang="en-US" dirty="0"/>
              <a:t>Probabilities would be mostly conditional, requiring a more careful analysis.</a:t>
            </a:r>
          </a:p>
        </p:txBody>
      </p:sp>
      <p:sp>
        <p:nvSpPr>
          <p:cNvPr id="6" name="Rectangle: Rounded Corners 5">
            <a:extLst>
              <a:ext uri="{FF2B5EF4-FFF2-40B4-BE49-F238E27FC236}">
                <a16:creationId xmlns:a16="http://schemas.microsoft.com/office/drawing/2014/main" id="{091FE524-2B6E-44E3-B637-498B4E324877}"/>
              </a:ext>
            </a:extLst>
          </p:cNvPr>
          <p:cNvSpPr/>
          <p:nvPr/>
        </p:nvSpPr>
        <p:spPr>
          <a:xfrm>
            <a:off x="1469922" y="3065206"/>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CONSEQUENCE</a:t>
            </a:r>
          </a:p>
          <a:p>
            <a:pPr algn="ctr"/>
            <a:r>
              <a:rPr lang="en-US" sz="1600" dirty="0"/>
              <a:t>(loss)</a:t>
            </a:r>
          </a:p>
        </p:txBody>
      </p:sp>
      <p:grpSp>
        <p:nvGrpSpPr>
          <p:cNvPr id="7" name="Group 6">
            <a:extLst>
              <a:ext uri="{FF2B5EF4-FFF2-40B4-BE49-F238E27FC236}">
                <a16:creationId xmlns:a16="http://schemas.microsoft.com/office/drawing/2014/main" id="{32A1282C-F066-49E7-B9B8-A76544F13E8F}"/>
              </a:ext>
            </a:extLst>
          </p:cNvPr>
          <p:cNvGrpSpPr/>
          <p:nvPr/>
        </p:nvGrpSpPr>
        <p:grpSpPr>
          <a:xfrm>
            <a:off x="442451" y="1759974"/>
            <a:ext cx="1902543" cy="1305232"/>
            <a:chOff x="442451" y="1759974"/>
            <a:chExt cx="1902543" cy="1305232"/>
          </a:xfrm>
        </p:grpSpPr>
        <p:sp>
          <p:nvSpPr>
            <p:cNvPr id="4" name="Rectangle: Rounded Corners 3">
              <a:extLst>
                <a:ext uri="{FF2B5EF4-FFF2-40B4-BE49-F238E27FC236}">
                  <a16:creationId xmlns:a16="http://schemas.microsoft.com/office/drawing/2014/main" id="{42A9B737-55F9-476A-A8EB-E457FCA1D5D5}"/>
                </a:ext>
              </a:extLst>
            </p:cNvPr>
            <p:cNvSpPr/>
            <p:nvPr/>
          </p:nvSpPr>
          <p:spPr>
            <a:xfrm>
              <a:off x="442451" y="1759974"/>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CONDITION</a:t>
              </a:r>
            </a:p>
            <a:p>
              <a:pPr algn="ctr"/>
              <a:r>
                <a:rPr lang="en-US" sz="1600" dirty="0"/>
                <a:t>(passive element)</a:t>
              </a:r>
            </a:p>
          </p:txBody>
        </p:sp>
        <p:cxnSp>
          <p:nvCxnSpPr>
            <p:cNvPr id="8" name="Straight Arrow Connector 7">
              <a:extLst>
                <a:ext uri="{FF2B5EF4-FFF2-40B4-BE49-F238E27FC236}">
                  <a16:creationId xmlns:a16="http://schemas.microsoft.com/office/drawing/2014/main" id="{4D1BF717-FD64-421D-8156-A1D9BA8A94B6}"/>
                </a:ext>
              </a:extLst>
            </p:cNvPr>
            <p:cNvCxnSpPr>
              <a:stCxn id="4" idx="2"/>
              <a:endCxn id="6" idx="0"/>
            </p:cNvCxnSpPr>
            <p:nvPr/>
          </p:nvCxnSpPr>
          <p:spPr>
            <a:xfrm>
              <a:off x="1317523" y="2487561"/>
              <a:ext cx="1027471" cy="57764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CA6D476-523A-43E4-8792-1124C212A4B2}"/>
              </a:ext>
            </a:extLst>
          </p:cNvPr>
          <p:cNvGrpSpPr/>
          <p:nvPr/>
        </p:nvGrpSpPr>
        <p:grpSpPr>
          <a:xfrm>
            <a:off x="2344994" y="1759973"/>
            <a:ext cx="2035278" cy="1305233"/>
            <a:chOff x="2344994" y="1759973"/>
            <a:chExt cx="2035278" cy="1305233"/>
          </a:xfrm>
        </p:grpSpPr>
        <p:sp>
          <p:nvSpPr>
            <p:cNvPr id="5" name="Rectangle: Rounded Corners 4">
              <a:extLst>
                <a:ext uri="{FF2B5EF4-FFF2-40B4-BE49-F238E27FC236}">
                  <a16:creationId xmlns:a16="http://schemas.microsoft.com/office/drawing/2014/main" id="{CF1808FA-26A6-4654-B357-70D6987BA0B0}"/>
                </a:ext>
              </a:extLst>
            </p:cNvPr>
            <p:cNvSpPr/>
            <p:nvPr/>
          </p:nvSpPr>
          <p:spPr>
            <a:xfrm>
              <a:off x="2630129" y="1759973"/>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POTENTIAL EVENT</a:t>
              </a:r>
              <a:endParaRPr lang="en-US" sz="1600" dirty="0"/>
            </a:p>
          </p:txBody>
        </p:sp>
        <p:cxnSp>
          <p:nvCxnSpPr>
            <p:cNvPr id="10" name="Straight Arrow Connector 9">
              <a:extLst>
                <a:ext uri="{FF2B5EF4-FFF2-40B4-BE49-F238E27FC236}">
                  <a16:creationId xmlns:a16="http://schemas.microsoft.com/office/drawing/2014/main" id="{BA1D8045-03BC-42C5-9D1A-65F769D7BE65}"/>
                </a:ext>
              </a:extLst>
            </p:cNvPr>
            <p:cNvCxnSpPr>
              <a:stCxn id="5" idx="2"/>
              <a:endCxn id="6" idx="0"/>
            </p:cNvCxnSpPr>
            <p:nvPr/>
          </p:nvCxnSpPr>
          <p:spPr>
            <a:xfrm flipH="1">
              <a:off x="2344994" y="2487560"/>
              <a:ext cx="1160207" cy="5776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2507383-023B-4657-989E-14AE5F3E7DA1}"/>
              </a:ext>
            </a:extLst>
          </p:cNvPr>
          <p:cNvGrpSpPr/>
          <p:nvPr/>
        </p:nvGrpSpPr>
        <p:grpSpPr>
          <a:xfrm>
            <a:off x="4380272" y="2123767"/>
            <a:ext cx="1581850" cy="939290"/>
            <a:chOff x="4380272" y="2123767"/>
            <a:chExt cx="1581850" cy="939290"/>
          </a:xfrm>
        </p:grpSpPr>
        <p:sp>
          <p:nvSpPr>
            <p:cNvPr id="11" name="TextBox 10">
              <a:extLst>
                <a:ext uri="{FF2B5EF4-FFF2-40B4-BE49-F238E27FC236}">
                  <a16:creationId xmlns:a16="http://schemas.microsoft.com/office/drawing/2014/main" id="{CDFBDC07-F328-4191-84B4-E08FB43E2F5C}"/>
                </a:ext>
              </a:extLst>
            </p:cNvPr>
            <p:cNvSpPr txBox="1"/>
            <p:nvPr/>
          </p:nvSpPr>
          <p:spPr>
            <a:xfrm>
              <a:off x="4520381" y="2693725"/>
              <a:ext cx="1441741" cy="369332"/>
            </a:xfrm>
            <a:prstGeom prst="rect">
              <a:avLst/>
            </a:prstGeom>
            <a:noFill/>
          </p:spPr>
          <p:txBody>
            <a:bodyPr wrap="none" rtlCol="0">
              <a:spAutoFit/>
            </a:bodyPr>
            <a:lstStyle/>
            <a:p>
              <a:r>
                <a:rPr lang="en-US" b="1" dirty="0">
                  <a:solidFill>
                    <a:schemeClr val="accent6">
                      <a:lumMod val="75000"/>
                    </a:schemeClr>
                  </a:solidFill>
                </a:rPr>
                <a:t>PROBABILITY</a:t>
              </a:r>
            </a:p>
          </p:txBody>
        </p:sp>
        <p:cxnSp>
          <p:nvCxnSpPr>
            <p:cNvPr id="13" name="Straight Connector 12">
              <a:extLst>
                <a:ext uri="{FF2B5EF4-FFF2-40B4-BE49-F238E27FC236}">
                  <a16:creationId xmlns:a16="http://schemas.microsoft.com/office/drawing/2014/main" id="{C5206ED9-7F39-485A-BBDB-2F9AB75F17A4}"/>
                </a:ext>
              </a:extLst>
            </p:cNvPr>
            <p:cNvCxnSpPr>
              <a:stCxn id="5" idx="3"/>
              <a:endCxn id="11" idx="0"/>
            </p:cNvCxnSpPr>
            <p:nvPr/>
          </p:nvCxnSpPr>
          <p:spPr>
            <a:xfrm>
              <a:off x="4380272" y="2123767"/>
              <a:ext cx="860980" cy="56995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E6DF15F-EE4B-4B4F-B035-AB53B664B08A}"/>
              </a:ext>
            </a:extLst>
          </p:cNvPr>
          <p:cNvSpPr txBox="1"/>
          <p:nvPr/>
        </p:nvSpPr>
        <p:spPr>
          <a:xfrm>
            <a:off x="1880539" y="3983300"/>
            <a:ext cx="928909" cy="369332"/>
          </a:xfrm>
          <a:prstGeom prst="rect">
            <a:avLst/>
          </a:prstGeom>
          <a:noFill/>
        </p:spPr>
        <p:txBody>
          <a:bodyPr wrap="none" rtlCol="0">
            <a:spAutoFit/>
          </a:bodyPr>
          <a:lstStyle/>
          <a:p>
            <a:r>
              <a:rPr lang="en-US" b="1" dirty="0">
                <a:solidFill>
                  <a:schemeClr val="accent6">
                    <a:lumMod val="75000"/>
                  </a:schemeClr>
                </a:solidFill>
              </a:rPr>
              <a:t>IMPACT</a:t>
            </a:r>
          </a:p>
        </p:txBody>
      </p:sp>
      <p:grpSp>
        <p:nvGrpSpPr>
          <p:cNvPr id="19" name="Group 18">
            <a:extLst>
              <a:ext uri="{FF2B5EF4-FFF2-40B4-BE49-F238E27FC236}">
                <a16:creationId xmlns:a16="http://schemas.microsoft.com/office/drawing/2014/main" id="{5778A391-C010-45DD-8AE9-92364B711840}"/>
              </a:ext>
            </a:extLst>
          </p:cNvPr>
          <p:cNvGrpSpPr/>
          <p:nvPr/>
        </p:nvGrpSpPr>
        <p:grpSpPr>
          <a:xfrm>
            <a:off x="2925097" y="3063057"/>
            <a:ext cx="2918243" cy="1101219"/>
            <a:chOff x="2925097" y="3063057"/>
            <a:chExt cx="2918243" cy="1101219"/>
          </a:xfrm>
        </p:grpSpPr>
        <p:sp>
          <p:nvSpPr>
            <p:cNvPr id="14" name="TextBox 13">
              <a:extLst>
                <a:ext uri="{FF2B5EF4-FFF2-40B4-BE49-F238E27FC236}">
                  <a16:creationId xmlns:a16="http://schemas.microsoft.com/office/drawing/2014/main" id="{5A7451A2-DD08-42B4-8A4E-1241917DCA74}"/>
                </a:ext>
              </a:extLst>
            </p:cNvPr>
            <p:cNvSpPr txBox="1"/>
            <p:nvPr/>
          </p:nvSpPr>
          <p:spPr>
            <a:xfrm>
              <a:off x="4639164" y="3613968"/>
              <a:ext cx="1204176" cy="369332"/>
            </a:xfrm>
            <a:prstGeom prst="rect">
              <a:avLst/>
            </a:prstGeom>
            <a:noFill/>
          </p:spPr>
          <p:txBody>
            <a:bodyPr wrap="none" rtlCol="0">
              <a:spAutoFit/>
            </a:bodyPr>
            <a:lstStyle/>
            <a:p>
              <a:r>
                <a:rPr lang="en-US" b="1" dirty="0">
                  <a:solidFill>
                    <a:srgbClr val="FF0000"/>
                  </a:solidFill>
                </a:rPr>
                <a:t>EXPOSURE</a:t>
              </a:r>
            </a:p>
          </p:txBody>
        </p:sp>
        <p:cxnSp>
          <p:nvCxnSpPr>
            <p:cNvPr id="17" name="Straight Arrow Connector 16">
              <a:extLst>
                <a:ext uri="{FF2B5EF4-FFF2-40B4-BE49-F238E27FC236}">
                  <a16:creationId xmlns:a16="http://schemas.microsoft.com/office/drawing/2014/main" id="{33D8B2E6-05CB-47F6-A74F-331373EE2E27}"/>
                </a:ext>
              </a:extLst>
            </p:cNvPr>
            <p:cNvCxnSpPr>
              <a:stCxn id="11" idx="2"/>
              <a:endCxn id="14" idx="0"/>
            </p:cNvCxnSpPr>
            <p:nvPr/>
          </p:nvCxnSpPr>
          <p:spPr>
            <a:xfrm>
              <a:off x="5241252" y="3063057"/>
              <a:ext cx="0" cy="55091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897B20-0384-4ECE-827E-9EE9C950B1D9}"/>
                </a:ext>
              </a:extLst>
            </p:cNvPr>
            <p:cNvCxnSpPr>
              <a:cxnSpLocks/>
              <a:endCxn id="14" idx="1"/>
            </p:cNvCxnSpPr>
            <p:nvPr/>
          </p:nvCxnSpPr>
          <p:spPr>
            <a:xfrm flipV="1">
              <a:off x="2925097" y="3798634"/>
              <a:ext cx="1714067" cy="365642"/>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8D8EF4F-53F8-46BF-8CE7-222A9008B1B0}"/>
              </a:ext>
            </a:extLst>
          </p:cNvPr>
          <p:cNvGrpSpPr/>
          <p:nvPr/>
        </p:nvGrpSpPr>
        <p:grpSpPr>
          <a:xfrm>
            <a:off x="4520381" y="3983300"/>
            <a:ext cx="1415772" cy="1104909"/>
            <a:chOff x="4520381" y="3983300"/>
            <a:chExt cx="1415772" cy="1104909"/>
          </a:xfrm>
        </p:grpSpPr>
        <p:sp>
          <p:nvSpPr>
            <p:cNvPr id="21" name="TextBox 20">
              <a:extLst>
                <a:ext uri="{FF2B5EF4-FFF2-40B4-BE49-F238E27FC236}">
                  <a16:creationId xmlns:a16="http://schemas.microsoft.com/office/drawing/2014/main" id="{19DD009D-2AA7-4462-926D-6AECE1504F84}"/>
                </a:ext>
              </a:extLst>
            </p:cNvPr>
            <p:cNvSpPr txBox="1"/>
            <p:nvPr/>
          </p:nvSpPr>
          <p:spPr>
            <a:xfrm>
              <a:off x="4520381" y="4718877"/>
              <a:ext cx="1415772" cy="369332"/>
            </a:xfrm>
            <a:prstGeom prst="rect">
              <a:avLst/>
            </a:prstGeom>
            <a:noFill/>
          </p:spPr>
          <p:txBody>
            <a:bodyPr wrap="none" rtlCol="0">
              <a:spAutoFit/>
            </a:bodyPr>
            <a:lstStyle/>
            <a:p>
              <a:r>
                <a:rPr lang="en-US" b="1" dirty="0">
                  <a:solidFill>
                    <a:schemeClr val="accent6">
                      <a:lumMod val="75000"/>
                    </a:schemeClr>
                  </a:solidFill>
                </a:rPr>
                <a:t>TIME FRAME</a:t>
              </a:r>
            </a:p>
          </p:txBody>
        </p:sp>
        <p:cxnSp>
          <p:nvCxnSpPr>
            <p:cNvPr id="22" name="Straight Arrow Connector 21">
              <a:extLst>
                <a:ext uri="{FF2B5EF4-FFF2-40B4-BE49-F238E27FC236}">
                  <a16:creationId xmlns:a16="http://schemas.microsoft.com/office/drawing/2014/main" id="{2066FAA5-322B-48DD-90BE-1DEBCD757FCE}"/>
                </a:ext>
              </a:extLst>
            </p:cNvPr>
            <p:cNvCxnSpPr>
              <a:cxnSpLocks/>
              <a:stCxn id="21" idx="0"/>
              <a:endCxn id="14" idx="2"/>
            </p:cNvCxnSpPr>
            <p:nvPr/>
          </p:nvCxnSpPr>
          <p:spPr>
            <a:xfrm flipV="1">
              <a:off x="5228267" y="3983300"/>
              <a:ext cx="12985" cy="73557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07C3FBF0-C82E-4034-A29A-CAC49063B525}"/>
              </a:ext>
            </a:extLst>
          </p:cNvPr>
          <p:cNvSpPr/>
          <p:nvPr/>
        </p:nvSpPr>
        <p:spPr>
          <a:xfrm>
            <a:off x="6644039" y="3798634"/>
            <a:ext cx="5415941" cy="1678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Arial-BoldMT"/>
              </a:rPr>
              <a:t>Risk Management is a systematic approach for minimizing exposure to potential losses.</a:t>
            </a:r>
            <a:endParaRPr lang="en-US" sz="2400" dirty="0">
              <a:solidFill>
                <a:schemeClr val="bg1"/>
              </a:solidFill>
            </a:endParaRPr>
          </a:p>
        </p:txBody>
      </p:sp>
    </p:spTree>
    <p:extLst>
      <p:ext uri="{BB962C8B-B14F-4D97-AF65-F5344CB8AC3E}">
        <p14:creationId xmlns:p14="http://schemas.microsoft.com/office/powerpoint/2010/main" val="27893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
                                            <p:txEl>
                                              <p:pRg st="0" end="0"/>
                                            </p:txEl>
                                          </p:spTgt>
                                        </p:tgtEl>
                                        <p:attrNameLst>
                                          <p:attrName>style.visibility</p:attrName>
                                        </p:attrNameLst>
                                      </p:cBhvr>
                                      <p:to>
                                        <p:strVal val="visible"/>
                                      </p:to>
                                    </p:set>
                                    <p:animEffect transition="in" filter="wipe(left)">
                                      <p:cBhvr>
                                        <p:cTn id="48" dur="500"/>
                                        <p:tgtEl>
                                          <p:spTgt spid="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animEffect transition="in" filter="wipe(left)">
                                      <p:cBhvr>
                                        <p:cTn id="5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5"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4BFA-F440-4278-AE7C-C6831E4F8888}"/>
              </a:ext>
            </a:extLst>
          </p:cNvPr>
          <p:cNvSpPr>
            <a:spLocks noGrp="1"/>
          </p:cNvSpPr>
          <p:nvPr>
            <p:ph type="title"/>
          </p:nvPr>
        </p:nvSpPr>
        <p:spPr>
          <a:xfrm>
            <a:off x="130277" y="109487"/>
            <a:ext cx="10515600" cy="1134293"/>
          </a:xfrm>
        </p:spPr>
        <p:txBody>
          <a:bodyPr/>
          <a:lstStyle/>
          <a:p>
            <a:r>
              <a:rPr lang="en-US" b="1" dirty="0"/>
              <a:t>From a Cyber Perspective….</a:t>
            </a:r>
          </a:p>
        </p:txBody>
      </p:sp>
      <p:sp>
        <p:nvSpPr>
          <p:cNvPr id="4" name="Rectangle: Rounded Corners 3">
            <a:extLst>
              <a:ext uri="{FF2B5EF4-FFF2-40B4-BE49-F238E27FC236}">
                <a16:creationId xmlns:a16="http://schemas.microsoft.com/office/drawing/2014/main" id="{42A9B737-55F9-476A-A8EB-E457FCA1D5D5}"/>
              </a:ext>
            </a:extLst>
          </p:cNvPr>
          <p:cNvSpPr/>
          <p:nvPr/>
        </p:nvSpPr>
        <p:spPr>
          <a:xfrm>
            <a:off x="3603522" y="2724769"/>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CONDITION</a:t>
            </a:r>
          </a:p>
          <a:p>
            <a:pPr algn="ctr"/>
            <a:r>
              <a:rPr lang="en-US" sz="1600" dirty="0"/>
              <a:t>(passive element)</a:t>
            </a:r>
          </a:p>
        </p:txBody>
      </p:sp>
      <p:sp>
        <p:nvSpPr>
          <p:cNvPr id="5" name="Rectangle: Rounded Corners 4">
            <a:extLst>
              <a:ext uri="{FF2B5EF4-FFF2-40B4-BE49-F238E27FC236}">
                <a16:creationId xmlns:a16="http://schemas.microsoft.com/office/drawing/2014/main" id="{CF1808FA-26A6-4654-B357-70D6987BA0B0}"/>
              </a:ext>
            </a:extLst>
          </p:cNvPr>
          <p:cNvSpPr/>
          <p:nvPr/>
        </p:nvSpPr>
        <p:spPr>
          <a:xfrm>
            <a:off x="5791200" y="2724768"/>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POTENTIAL EVENT</a:t>
            </a:r>
            <a:endParaRPr lang="en-US" sz="1600" dirty="0"/>
          </a:p>
        </p:txBody>
      </p:sp>
      <p:sp>
        <p:nvSpPr>
          <p:cNvPr id="6" name="Rectangle: Rounded Corners 5">
            <a:extLst>
              <a:ext uri="{FF2B5EF4-FFF2-40B4-BE49-F238E27FC236}">
                <a16:creationId xmlns:a16="http://schemas.microsoft.com/office/drawing/2014/main" id="{091FE524-2B6E-44E3-B637-498B4E324877}"/>
              </a:ext>
            </a:extLst>
          </p:cNvPr>
          <p:cNvSpPr/>
          <p:nvPr/>
        </p:nvSpPr>
        <p:spPr>
          <a:xfrm>
            <a:off x="4630993" y="4030001"/>
            <a:ext cx="1750143" cy="727587"/>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CONSEQUENCE</a:t>
            </a:r>
          </a:p>
          <a:p>
            <a:pPr algn="ctr"/>
            <a:r>
              <a:rPr lang="en-US" sz="1600" dirty="0"/>
              <a:t>(loss)</a:t>
            </a:r>
          </a:p>
        </p:txBody>
      </p:sp>
      <p:cxnSp>
        <p:nvCxnSpPr>
          <p:cNvPr id="8" name="Straight Arrow Connector 7">
            <a:extLst>
              <a:ext uri="{FF2B5EF4-FFF2-40B4-BE49-F238E27FC236}">
                <a16:creationId xmlns:a16="http://schemas.microsoft.com/office/drawing/2014/main" id="{4D1BF717-FD64-421D-8156-A1D9BA8A94B6}"/>
              </a:ext>
            </a:extLst>
          </p:cNvPr>
          <p:cNvCxnSpPr>
            <a:stCxn id="4" idx="2"/>
            <a:endCxn id="6" idx="0"/>
          </p:cNvCxnSpPr>
          <p:nvPr/>
        </p:nvCxnSpPr>
        <p:spPr>
          <a:xfrm>
            <a:off x="4478594" y="3452356"/>
            <a:ext cx="1027471" cy="57764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1D8045-03BC-42C5-9D1A-65F769D7BE65}"/>
              </a:ext>
            </a:extLst>
          </p:cNvPr>
          <p:cNvCxnSpPr>
            <a:stCxn id="5" idx="2"/>
            <a:endCxn id="6" idx="0"/>
          </p:cNvCxnSpPr>
          <p:nvPr/>
        </p:nvCxnSpPr>
        <p:spPr>
          <a:xfrm flipH="1">
            <a:off x="5506065" y="3452355"/>
            <a:ext cx="1160207" cy="57764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97272C7-4D02-4EA9-8104-8E8223B5776A}"/>
              </a:ext>
            </a:extLst>
          </p:cNvPr>
          <p:cNvGrpSpPr/>
          <p:nvPr/>
        </p:nvGrpSpPr>
        <p:grpSpPr>
          <a:xfrm>
            <a:off x="2112629" y="1589128"/>
            <a:ext cx="6733931" cy="1135641"/>
            <a:chOff x="2112629" y="1589128"/>
            <a:chExt cx="6733931" cy="1135641"/>
          </a:xfrm>
        </p:grpSpPr>
        <p:sp>
          <p:nvSpPr>
            <p:cNvPr id="11" name="TextBox 10">
              <a:extLst>
                <a:ext uri="{FF2B5EF4-FFF2-40B4-BE49-F238E27FC236}">
                  <a16:creationId xmlns:a16="http://schemas.microsoft.com/office/drawing/2014/main" id="{CDFBDC07-F328-4191-84B4-E08FB43E2F5C}"/>
                </a:ext>
              </a:extLst>
            </p:cNvPr>
            <p:cNvSpPr txBox="1"/>
            <p:nvPr/>
          </p:nvSpPr>
          <p:spPr>
            <a:xfrm>
              <a:off x="2112629" y="1600498"/>
              <a:ext cx="1686680" cy="369332"/>
            </a:xfrm>
            <a:prstGeom prst="rect">
              <a:avLst/>
            </a:prstGeom>
            <a:noFill/>
          </p:spPr>
          <p:txBody>
            <a:bodyPr wrap="square" rtlCol="0">
              <a:spAutoFit/>
            </a:bodyPr>
            <a:lstStyle/>
            <a:p>
              <a:r>
                <a:rPr lang="en-US" b="1" dirty="0">
                  <a:solidFill>
                    <a:schemeClr val="accent6">
                      <a:lumMod val="75000"/>
                    </a:schemeClr>
                  </a:solidFill>
                </a:rPr>
                <a:t>VULNERABILITY</a:t>
              </a:r>
            </a:p>
          </p:txBody>
        </p:sp>
        <p:sp>
          <p:nvSpPr>
            <p:cNvPr id="15" name="TextBox 14">
              <a:extLst>
                <a:ext uri="{FF2B5EF4-FFF2-40B4-BE49-F238E27FC236}">
                  <a16:creationId xmlns:a16="http://schemas.microsoft.com/office/drawing/2014/main" id="{AE6DF15F-EE4B-4B4F-B035-AB53B664B08A}"/>
                </a:ext>
              </a:extLst>
            </p:cNvPr>
            <p:cNvSpPr txBox="1"/>
            <p:nvPr/>
          </p:nvSpPr>
          <p:spPr>
            <a:xfrm>
              <a:off x="5046644" y="1589128"/>
              <a:ext cx="918841" cy="369332"/>
            </a:xfrm>
            <a:prstGeom prst="rect">
              <a:avLst/>
            </a:prstGeom>
            <a:noFill/>
          </p:spPr>
          <p:txBody>
            <a:bodyPr wrap="none" rtlCol="0">
              <a:spAutoFit/>
            </a:bodyPr>
            <a:lstStyle/>
            <a:p>
              <a:r>
                <a:rPr lang="en-US" b="1" dirty="0">
                  <a:solidFill>
                    <a:schemeClr val="accent6">
                      <a:lumMod val="75000"/>
                    </a:schemeClr>
                  </a:solidFill>
                </a:rPr>
                <a:t>THREAT</a:t>
              </a:r>
            </a:p>
          </p:txBody>
        </p:sp>
        <p:cxnSp>
          <p:nvCxnSpPr>
            <p:cNvPr id="17" name="Straight Arrow Connector 16">
              <a:extLst>
                <a:ext uri="{FF2B5EF4-FFF2-40B4-BE49-F238E27FC236}">
                  <a16:creationId xmlns:a16="http://schemas.microsoft.com/office/drawing/2014/main" id="{33D8B2E6-05CB-47F6-A74F-331373EE2E27}"/>
                </a:ext>
              </a:extLst>
            </p:cNvPr>
            <p:cNvCxnSpPr>
              <a:cxnSpLocks/>
              <a:stCxn id="11" idx="2"/>
              <a:endCxn id="4" idx="0"/>
            </p:cNvCxnSpPr>
            <p:nvPr/>
          </p:nvCxnSpPr>
          <p:spPr>
            <a:xfrm>
              <a:off x="2955969" y="1969830"/>
              <a:ext cx="1522625" cy="75493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897B20-0384-4ECE-827E-9EE9C950B1D9}"/>
                </a:ext>
              </a:extLst>
            </p:cNvPr>
            <p:cNvCxnSpPr>
              <a:cxnSpLocks/>
              <a:stCxn id="15" idx="2"/>
              <a:endCxn id="4" idx="0"/>
            </p:cNvCxnSpPr>
            <p:nvPr/>
          </p:nvCxnSpPr>
          <p:spPr>
            <a:xfrm flipH="1">
              <a:off x="4478594" y="1958460"/>
              <a:ext cx="1027471" cy="76630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DD009D-2AA7-4462-926D-6AECE1504F84}"/>
                </a:ext>
              </a:extLst>
            </p:cNvPr>
            <p:cNvSpPr txBox="1"/>
            <p:nvPr/>
          </p:nvSpPr>
          <p:spPr>
            <a:xfrm>
              <a:off x="7875653" y="1600498"/>
              <a:ext cx="970907" cy="369332"/>
            </a:xfrm>
            <a:prstGeom prst="rect">
              <a:avLst/>
            </a:prstGeom>
            <a:noFill/>
          </p:spPr>
          <p:txBody>
            <a:bodyPr wrap="none" rtlCol="0">
              <a:spAutoFit/>
            </a:bodyPr>
            <a:lstStyle/>
            <a:p>
              <a:r>
                <a:rPr lang="en-US" b="1" dirty="0">
                  <a:solidFill>
                    <a:schemeClr val="accent6">
                      <a:lumMod val="75000"/>
                    </a:schemeClr>
                  </a:solidFill>
                </a:rPr>
                <a:t>EXPLOIT</a:t>
              </a:r>
            </a:p>
          </p:txBody>
        </p:sp>
        <p:cxnSp>
          <p:nvCxnSpPr>
            <p:cNvPr id="22" name="Straight Arrow Connector 21">
              <a:extLst>
                <a:ext uri="{FF2B5EF4-FFF2-40B4-BE49-F238E27FC236}">
                  <a16:creationId xmlns:a16="http://schemas.microsoft.com/office/drawing/2014/main" id="{2066FAA5-322B-48DD-90BE-1DEBCD757FCE}"/>
                </a:ext>
              </a:extLst>
            </p:cNvPr>
            <p:cNvCxnSpPr>
              <a:cxnSpLocks/>
              <a:stCxn id="21" idx="2"/>
              <a:endCxn id="5" idx="0"/>
            </p:cNvCxnSpPr>
            <p:nvPr/>
          </p:nvCxnSpPr>
          <p:spPr>
            <a:xfrm flipH="1">
              <a:off x="6666272" y="1969830"/>
              <a:ext cx="1694835" cy="7549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DCE729-CAB6-4196-B030-3277796F7395}"/>
                </a:ext>
              </a:extLst>
            </p:cNvPr>
            <p:cNvCxnSpPr>
              <a:cxnSpLocks/>
              <a:stCxn id="15" idx="2"/>
              <a:endCxn id="5" idx="0"/>
            </p:cNvCxnSpPr>
            <p:nvPr/>
          </p:nvCxnSpPr>
          <p:spPr>
            <a:xfrm>
              <a:off x="5506065" y="1958460"/>
              <a:ext cx="1160207" cy="76630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576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7F3E-6E83-4787-8523-E457A9DF3072}"/>
              </a:ext>
            </a:extLst>
          </p:cNvPr>
          <p:cNvSpPr>
            <a:spLocks noGrp="1"/>
          </p:cNvSpPr>
          <p:nvPr>
            <p:ph type="title"/>
          </p:nvPr>
        </p:nvSpPr>
        <p:spPr/>
        <p:txBody>
          <a:bodyPr/>
          <a:lstStyle/>
          <a:p>
            <a:r>
              <a:rPr lang="en-US" b="1" dirty="0"/>
              <a:t>Risk Management</a:t>
            </a:r>
          </a:p>
        </p:txBody>
      </p:sp>
      <p:sp>
        <p:nvSpPr>
          <p:cNvPr id="3" name="Content Placeholder 2">
            <a:extLst>
              <a:ext uri="{FF2B5EF4-FFF2-40B4-BE49-F238E27FC236}">
                <a16:creationId xmlns:a16="http://schemas.microsoft.com/office/drawing/2014/main" id="{CF6D63F5-D930-4775-9218-C46ECB318FC2}"/>
              </a:ext>
            </a:extLst>
          </p:cNvPr>
          <p:cNvSpPr>
            <a:spLocks noGrp="1"/>
          </p:cNvSpPr>
          <p:nvPr>
            <p:ph idx="1"/>
          </p:nvPr>
        </p:nvSpPr>
        <p:spPr>
          <a:xfrm>
            <a:off x="838200" y="1908208"/>
            <a:ext cx="10515600" cy="3625606"/>
          </a:xfrm>
        </p:spPr>
        <p:txBody>
          <a:bodyPr>
            <a:normAutofit fontScale="92500"/>
          </a:bodyPr>
          <a:lstStyle/>
          <a:p>
            <a:r>
              <a:rPr lang="en-US" dirty="0"/>
              <a:t>Provides a disciplined environment for:</a:t>
            </a:r>
          </a:p>
          <a:p>
            <a:pPr lvl="1"/>
            <a:r>
              <a:rPr lang="en-US" dirty="0"/>
              <a:t>Continuously assessing what could go wrong</a:t>
            </a:r>
          </a:p>
          <a:p>
            <a:pPr lvl="1"/>
            <a:r>
              <a:rPr lang="en-US" dirty="0"/>
              <a:t>Determining which risks to address, and how (risk avoidance and mitigation strategy)</a:t>
            </a:r>
          </a:p>
          <a:p>
            <a:pPr lvl="1"/>
            <a:r>
              <a:rPr lang="en-US" dirty="0"/>
              <a:t>Implementing actions to address high-priority risks</a:t>
            </a:r>
          </a:p>
          <a:p>
            <a:r>
              <a:rPr lang="en-US" dirty="0"/>
              <a:t>Core Risk Management activities:</a:t>
            </a:r>
          </a:p>
          <a:p>
            <a:pPr lvl="1"/>
            <a:r>
              <a:rPr lang="en-US" dirty="0"/>
              <a:t>Assess risk (Risk Assessment);</a:t>
            </a:r>
          </a:p>
          <a:p>
            <a:pPr lvl="1"/>
            <a:r>
              <a:rPr lang="en-US" dirty="0"/>
              <a:t>Plan for controlling risk (Security Controls or Safeguards); and</a:t>
            </a:r>
          </a:p>
          <a:p>
            <a:pPr lvl="1"/>
            <a:r>
              <a:rPr lang="en-US" dirty="0"/>
              <a:t>Control risk  - execute plan (Risk Monitoring).</a:t>
            </a:r>
          </a:p>
          <a:p>
            <a:r>
              <a:rPr lang="en-US" dirty="0"/>
              <a:t>Mappings can be done to OODA loop and PDCA cycle</a:t>
            </a:r>
          </a:p>
        </p:txBody>
      </p:sp>
      <p:sp>
        <p:nvSpPr>
          <p:cNvPr id="4" name="Rectangle 3">
            <a:extLst>
              <a:ext uri="{FF2B5EF4-FFF2-40B4-BE49-F238E27FC236}">
                <a16:creationId xmlns:a16="http://schemas.microsoft.com/office/drawing/2014/main" id="{791E1E1E-1659-4E9D-802C-8C0F85ACE0B9}"/>
              </a:ext>
            </a:extLst>
          </p:cNvPr>
          <p:cNvSpPr/>
          <p:nvPr/>
        </p:nvSpPr>
        <p:spPr>
          <a:xfrm>
            <a:off x="6644039" y="147605"/>
            <a:ext cx="5415941" cy="1678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Arial-BoldMT"/>
              </a:rPr>
              <a:t>Risk Management is a systematic approach for minimizing exposure to potential losses.</a:t>
            </a:r>
            <a:endParaRPr lang="en-US" sz="2400" dirty="0">
              <a:solidFill>
                <a:schemeClr val="bg1"/>
              </a:solidFill>
            </a:endParaRPr>
          </a:p>
        </p:txBody>
      </p:sp>
    </p:spTree>
    <p:extLst>
      <p:ext uri="{BB962C8B-B14F-4D97-AF65-F5344CB8AC3E}">
        <p14:creationId xmlns:p14="http://schemas.microsoft.com/office/powerpoint/2010/main" val="261654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7F3E-6E83-4787-8523-E457A9DF3072}"/>
              </a:ext>
            </a:extLst>
          </p:cNvPr>
          <p:cNvSpPr>
            <a:spLocks noGrp="1"/>
          </p:cNvSpPr>
          <p:nvPr>
            <p:ph type="title"/>
          </p:nvPr>
        </p:nvSpPr>
        <p:spPr>
          <a:xfrm>
            <a:off x="249723" y="201449"/>
            <a:ext cx="10515600" cy="775417"/>
          </a:xfrm>
        </p:spPr>
        <p:txBody>
          <a:bodyPr/>
          <a:lstStyle/>
          <a:p>
            <a:r>
              <a:rPr lang="en-US" b="1" dirty="0"/>
              <a:t>PDCA Cycle</a:t>
            </a:r>
          </a:p>
        </p:txBody>
      </p:sp>
      <p:sp>
        <p:nvSpPr>
          <p:cNvPr id="3" name="Content Placeholder 2">
            <a:extLst>
              <a:ext uri="{FF2B5EF4-FFF2-40B4-BE49-F238E27FC236}">
                <a16:creationId xmlns:a16="http://schemas.microsoft.com/office/drawing/2014/main" id="{CF6D63F5-D930-4775-9218-C46ECB318FC2}"/>
              </a:ext>
            </a:extLst>
          </p:cNvPr>
          <p:cNvSpPr>
            <a:spLocks noGrp="1"/>
          </p:cNvSpPr>
          <p:nvPr>
            <p:ph idx="1"/>
          </p:nvPr>
        </p:nvSpPr>
        <p:spPr>
          <a:xfrm>
            <a:off x="249723" y="1107194"/>
            <a:ext cx="3723640" cy="4846566"/>
          </a:xfrm>
        </p:spPr>
        <p:txBody>
          <a:bodyPr>
            <a:normAutofit fontScale="77500" lnSpcReduction="20000"/>
          </a:bodyPr>
          <a:lstStyle/>
          <a:p>
            <a:r>
              <a:rPr lang="en-US" dirty="0"/>
              <a:t>Is an iterative four-step management method used in business for the control and continual improvement of processes and products;</a:t>
            </a:r>
          </a:p>
          <a:p>
            <a:r>
              <a:rPr lang="en-US" dirty="0"/>
              <a:t>Also known as the Deming circle/cycle/ wheel, Shewhart cycle, control circle/cycle, or plan–do–study–act (PDSA);</a:t>
            </a:r>
          </a:p>
          <a:p>
            <a:r>
              <a:rPr lang="en-US" dirty="0"/>
              <a:t>Its concept was based on the scientific method (Francis Bacon, 1620); and</a:t>
            </a:r>
          </a:p>
          <a:p>
            <a:r>
              <a:rPr lang="en-US" dirty="0"/>
              <a:t>The scientific method can be written as "hypothesis"–"experiment"–"evaluation“ or plan, do and check.</a:t>
            </a:r>
          </a:p>
        </p:txBody>
      </p:sp>
      <p:pic>
        <p:nvPicPr>
          <p:cNvPr id="1026" name="Picture 2" descr="See the source image">
            <a:extLst>
              <a:ext uri="{FF2B5EF4-FFF2-40B4-BE49-F238E27FC236}">
                <a16:creationId xmlns:a16="http://schemas.microsoft.com/office/drawing/2014/main" id="{EFCCC878-4462-460C-B699-2641F6CB1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556" y="71120"/>
            <a:ext cx="8465444" cy="39451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6C616DB-B1E1-4F60-8518-79E1C8F9A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214" y="4357452"/>
            <a:ext cx="5417986" cy="14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98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4869</TotalTime>
  <Words>3275</Words>
  <Application>Microsoft Office PowerPoint</Application>
  <PresentationFormat>Widescreen</PresentationFormat>
  <Paragraphs>277</Paragraphs>
  <Slides>56</Slides>
  <Notes>10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56</vt:i4>
      </vt:variant>
    </vt:vector>
  </HeadingPairs>
  <TitlesOfParts>
    <vt:vector size="65" baseType="lpstr">
      <vt:lpstr>Abadi</vt:lpstr>
      <vt:lpstr>Aharoni</vt:lpstr>
      <vt:lpstr>Arial</vt:lpstr>
      <vt:lpstr>Arial-BoldMT</vt:lpstr>
      <vt:lpstr>Calibri</vt:lpstr>
      <vt:lpstr>Calibri Light</vt:lpstr>
      <vt:lpstr>Courier New</vt:lpstr>
      <vt:lpstr>Wingdings</vt:lpstr>
      <vt:lpstr>Office Theme</vt:lpstr>
      <vt:lpstr>Computational Intelligence (TC2027)</vt:lpstr>
      <vt:lpstr>Unit 6 - Risk Management and Standards Framework  (I)</vt:lpstr>
      <vt:lpstr>Risk Fundamentals</vt:lpstr>
      <vt:lpstr>Apresentação do PowerPoint</vt:lpstr>
      <vt:lpstr>Risk Management</vt:lpstr>
      <vt:lpstr>Risk Components and Measures</vt:lpstr>
      <vt:lpstr>From a Cyber Perspective….</vt:lpstr>
      <vt:lpstr>Risk Management</vt:lpstr>
      <vt:lpstr>PDCA Cycle</vt:lpstr>
      <vt:lpstr>Risk Assessment</vt:lpstr>
      <vt:lpstr>Risk Assessment</vt:lpstr>
      <vt:lpstr>Approaches to Risk Assessment (ISO 1335)</vt:lpstr>
      <vt:lpstr>Risk Assessment Process</vt:lpstr>
      <vt:lpstr>Risk Assessment Process - Example</vt:lpstr>
      <vt:lpstr>Step 1- Context and System Characterization A - ESTABLISHING THE CONTEXT</vt:lpstr>
      <vt:lpstr>Step 1- Context and System Characterization A - ESTABLISHING THE CONTEXT</vt:lpstr>
      <vt:lpstr>Step 1- Context and System Characterization B - ASSET IDENTIFICATION</vt:lpstr>
      <vt:lpstr>Step 2 - Identification of Threats/Risks/Vulnerabilities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Security Controls or Safeguards</vt:lpstr>
      <vt:lpstr>Security Controls or Safeguards</vt:lpstr>
      <vt:lpstr>Security Controls or Safeguards</vt:lpstr>
      <vt:lpstr>Control’s Classifications</vt:lpstr>
      <vt:lpstr>Control’s Classifications</vt:lpstr>
      <vt:lpstr>Types of Controls</vt:lpstr>
      <vt:lpstr>How do I select the appropriate control for my problem?</vt:lpstr>
      <vt:lpstr>How do I select the appropriate control for my problem?</vt:lpstr>
      <vt:lpstr>Residual Risk</vt:lpstr>
      <vt:lpstr>Apresentação do PowerPoint</vt:lpstr>
      <vt:lpstr>Controls Implementation</vt:lpstr>
      <vt:lpstr>Risk Monitoring</vt:lpstr>
      <vt:lpstr>Risk Monitoring</vt:lpstr>
      <vt:lpstr>Maintenance</vt:lpstr>
      <vt:lpstr>Apresentação do PowerPoint</vt:lpstr>
      <vt:lpstr>Apresentação do PowerPoint</vt:lpstr>
      <vt:lpstr>Apresentação do PowerPoint</vt:lpstr>
      <vt:lpstr>Detecting Incidents</vt:lpstr>
      <vt:lpstr>Responding Incidents</vt:lpstr>
      <vt:lpstr>Incident-handling life cycle</vt:lpstr>
      <vt:lpstr>Unit 6 - Risk Management and Standards Framework  (I)</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14</cp:revision>
  <dcterms:created xsi:type="dcterms:W3CDTF">2021-01-13T19:01:52Z</dcterms:created>
  <dcterms:modified xsi:type="dcterms:W3CDTF">2021-06-03T16:01:48Z</dcterms:modified>
</cp:coreProperties>
</file>